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9" r:id="rId4"/>
    <p:sldId id="258" r:id="rId5"/>
    <p:sldId id="540" r:id="rId6"/>
    <p:sldId id="541" r:id="rId7"/>
    <p:sldId id="548" r:id="rId8"/>
    <p:sldId id="542" r:id="rId9"/>
    <p:sldId id="544" r:id="rId10"/>
    <p:sldId id="545" r:id="rId11"/>
    <p:sldId id="288" r:id="rId12"/>
    <p:sldId id="538" r:id="rId13"/>
    <p:sldId id="550" r:id="rId14"/>
    <p:sldId id="543" r:id="rId15"/>
    <p:sldId id="551" r:id="rId16"/>
    <p:sldId id="552" r:id="rId17"/>
    <p:sldId id="283" r:id="rId18"/>
    <p:sldId id="282" r:id="rId19"/>
    <p:sldId id="28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5DC"/>
    <a:srgbClr val="ECEDF0"/>
    <a:srgbClr val="727584"/>
    <a:srgbClr val="0B2D50"/>
    <a:srgbClr val="FFFFFF"/>
    <a:srgbClr val="E7E8ED"/>
    <a:srgbClr val="F2F2F2"/>
    <a:srgbClr val="525253"/>
    <a:srgbClr val="D3D6DB"/>
    <a:srgbClr val="2A8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5256" autoAdjust="0"/>
  </p:normalViewPr>
  <p:slideViewPr>
    <p:cSldViewPr snapToGrid="0">
      <p:cViewPr varScale="1">
        <p:scale>
          <a:sx n="86" d="100"/>
          <a:sy n="86" d="100"/>
        </p:scale>
        <p:origin x="70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140887983407662E-2"/>
          <c:y val="0.10948453164665892"/>
          <c:w val="0.91185911201659231"/>
          <c:h val="0.636613742954261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участников российского факторинга за 1 квартал 2016 г, 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A3F-43DD-BE30-95F88B1821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A3F-43DD-BE30-95F88B1821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A3F-43DD-BE30-95F88B1821B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A3F-43DD-BE30-95F88B1821B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A3F-43DD-BE30-95F88B1821B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A3F-43DD-BE30-95F88B1821B5}"/>
              </c:ext>
            </c:extLst>
          </c:dPt>
          <c:dLbls>
            <c:dLbl>
              <c:idx val="4"/>
              <c:layout>
                <c:manualLayout>
                  <c:x val="6.6055554755838339E-2"/>
                  <c:y val="-0.1139453052239437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3F-43DD-BE30-95F88B1821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ВТБ Факторинг</c:v>
                </c:pt>
                <c:pt idx="1">
                  <c:v>Промсвязьбанк</c:v>
                </c:pt>
                <c:pt idx="2">
                  <c:v>Альфа-Банк</c:v>
                </c:pt>
                <c:pt idx="3">
                  <c:v>Банк "ФК Открытие"</c:v>
                </c:pt>
                <c:pt idx="4">
                  <c:v>Капитал факторинг</c:v>
                </c:pt>
                <c:pt idx="5">
                  <c:v>Другие участники рынка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0.3</c:v>
                </c:pt>
                <c:pt idx="1">
                  <c:v>0.21</c:v>
                </c:pt>
                <c:pt idx="2">
                  <c:v>0.14000000000000001</c:v>
                </c:pt>
                <c:pt idx="3">
                  <c:v>0.06</c:v>
                </c:pt>
                <c:pt idx="4">
                  <c:v>0.05</c:v>
                </c:pt>
                <c:pt idx="5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A3F-43DD-BE30-95F88B1821B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840805109631643E-2"/>
          <c:y val="0.79795452415009449"/>
          <c:w val="0.92386519888455976"/>
          <c:h val="0.183569013165203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98800133318519"/>
          <c:y val="7.987352690045553E-2"/>
          <c:w val="0.53909254527274753"/>
          <c:h val="0.6572294026118125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B9-4CA1-8378-3FAA743280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B9-4CA1-8378-3FAA743280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Банки</c:v>
                </c:pt>
                <c:pt idx="1">
                  <c:v>Специализированные факторинговые компании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B9-4CA1-8378-3FAA743280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9569428455427572E-2"/>
          <c:y val="6.4377433476053014E-2"/>
          <c:w val="0.90613197004534307"/>
          <c:h val="0.627537242776159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Поставщики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986013986013986E-2"/>
                  <c:y val="-4.2759961127308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89-4E60-B98B-BE1F11571242}"/>
                </c:ext>
              </c:extLst>
            </c:dLbl>
            <c:dLbl>
              <c:idx val="1"/>
              <c:layout>
                <c:manualLayout>
                  <c:x val="1.8648018648018606E-2"/>
                  <c:y val="-5.4421768707482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89-4E60-B98B-BE1F11571242}"/>
                </c:ext>
              </c:extLst>
            </c:dLbl>
            <c:dLbl>
              <c:idx val="2"/>
              <c:layout>
                <c:manualLayout>
                  <c:x val="1.1655011655011569E-2"/>
                  <c:y val="-5.4421768707482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89-4E60-B98B-BE1F115712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610</c:v>
                </c:pt>
                <c:pt idx="1">
                  <c:v>486</c:v>
                </c:pt>
                <c:pt idx="2">
                  <c:v>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89-4E60-B98B-BE1F1157124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Дебиторы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986013986013943E-2"/>
                  <c:y val="-3.4985422740524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689-4E60-B98B-BE1F11571242}"/>
                </c:ext>
              </c:extLst>
            </c:dLbl>
            <c:dLbl>
              <c:idx val="1"/>
              <c:layout>
                <c:manualLayout>
                  <c:x val="3.0303030303030304E-2"/>
                  <c:y val="-5.8309037900874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89-4E60-B98B-BE1F11571242}"/>
                </c:ext>
              </c:extLst>
            </c:dLbl>
            <c:dLbl>
              <c:idx val="2"/>
              <c:layout>
                <c:manualLayout>
                  <c:x val="3.2634032634032549E-2"/>
                  <c:y val="-7.38581146744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89-4E60-B98B-BE1F115712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1336</c:v>
                </c:pt>
                <c:pt idx="1">
                  <c:v>1126</c:v>
                </c:pt>
                <c:pt idx="2">
                  <c:v>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689-4E60-B98B-BE1F115712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3821440"/>
        <c:axId val="203822976"/>
        <c:axId val="0"/>
      </c:bar3DChart>
      <c:catAx>
        <c:axId val="203821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3822976"/>
        <c:crosses val="autoZero"/>
        <c:auto val="1"/>
        <c:lblAlgn val="ctr"/>
        <c:lblOffset val="100"/>
        <c:noMultiLvlLbl val="0"/>
      </c:catAx>
      <c:valAx>
        <c:axId val="20382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382144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6555458979503368"/>
          <c:y val="0.82003690836672671"/>
          <c:w val="0.65678677314721023"/>
          <c:h val="0.10680402271864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just">
        <a:defRPr sz="18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CEF94-B3DE-4FA9-B737-DA5F2072BFA1}" type="doc">
      <dgm:prSet loTypeId="urn:microsoft.com/office/officeart/2005/8/layout/hierarchy3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8C9CDAC8-60C3-4407-9B92-66A254B16FC8}">
      <dgm:prSet phldrT="[Текст]" custT="1"/>
      <dgm:spPr/>
      <dgm:t>
        <a:bodyPr/>
        <a:lstStyle/>
        <a:p>
          <a:r>
            <a:rPr lang="ru-RU" sz="3200" b="1" dirty="0">
              <a:latin typeface="+mj-lt"/>
              <a:cs typeface="Times New Roman" pitchFamily="18" charset="0"/>
            </a:rPr>
            <a:t>Объект исследования</a:t>
          </a:r>
        </a:p>
      </dgm:t>
    </dgm:pt>
    <dgm:pt modelId="{5D0AFDA3-FF2B-4FF8-8C7A-D7CED5B69CE8}" type="parTrans" cxnId="{B331B921-83CF-4B36-B080-60A99416E579}">
      <dgm:prSet/>
      <dgm:spPr/>
      <dgm:t>
        <a:bodyPr/>
        <a:lstStyle/>
        <a:p>
          <a:endParaRPr lang="ru-RU" sz="3200"/>
        </a:p>
      </dgm:t>
    </dgm:pt>
    <dgm:pt modelId="{D6022353-405E-40A0-98BB-6FD16B87498E}" type="sibTrans" cxnId="{B331B921-83CF-4B36-B080-60A99416E579}">
      <dgm:prSet/>
      <dgm:spPr/>
      <dgm:t>
        <a:bodyPr/>
        <a:lstStyle/>
        <a:p>
          <a:endParaRPr lang="ru-RU" sz="3200"/>
        </a:p>
      </dgm:t>
    </dgm:pt>
    <dgm:pt modelId="{7EEDD9B3-4800-4F09-8593-A2B4A4B5FCE6}">
      <dgm:prSet phldrT="[Текст]" custT="1"/>
      <dgm:spPr/>
      <dgm:t>
        <a:bodyPr/>
        <a:lstStyle/>
        <a:p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4F2E9E1C-7E1C-4565-8A96-85068D7A6F52}" type="parTrans" cxnId="{A5A70734-C63A-45EA-A282-D345DC6EB9A5}">
      <dgm:prSet/>
      <dgm:spPr/>
      <dgm:t>
        <a:bodyPr/>
        <a:lstStyle/>
        <a:p>
          <a:endParaRPr lang="ru-RU" sz="3200"/>
        </a:p>
      </dgm:t>
    </dgm:pt>
    <dgm:pt modelId="{10B1132D-F761-4694-838D-2BDB46346056}" type="sibTrans" cxnId="{A5A70734-C63A-45EA-A282-D345DC6EB9A5}">
      <dgm:prSet/>
      <dgm:spPr/>
      <dgm:t>
        <a:bodyPr/>
        <a:lstStyle/>
        <a:p>
          <a:endParaRPr lang="ru-RU" sz="3200"/>
        </a:p>
      </dgm:t>
    </dgm:pt>
    <dgm:pt modelId="{E15369E4-60C5-4CAF-8079-347F5522326D}">
      <dgm:prSet phldrT="[Текст]" custT="1"/>
      <dgm:spPr/>
      <dgm:t>
        <a:bodyPr/>
        <a:lstStyle/>
        <a:p>
          <a:r>
            <a:rPr lang="ru-RU" sz="3200" b="1" dirty="0">
              <a:latin typeface="+mj-lt"/>
              <a:cs typeface="Times New Roman" pitchFamily="18" charset="0"/>
            </a:rPr>
            <a:t>Предмет исследования</a:t>
          </a:r>
        </a:p>
      </dgm:t>
    </dgm:pt>
    <dgm:pt modelId="{4CB0F35E-12C0-469B-BE95-C63A4D1884A5}" type="parTrans" cxnId="{F8B5B16F-3E60-4862-8650-26C12CF0CD84}">
      <dgm:prSet/>
      <dgm:spPr/>
      <dgm:t>
        <a:bodyPr/>
        <a:lstStyle/>
        <a:p>
          <a:endParaRPr lang="ru-RU" sz="3200"/>
        </a:p>
      </dgm:t>
    </dgm:pt>
    <dgm:pt modelId="{B08BC6BD-E6B5-42F4-AD19-A7C581D844A2}" type="sibTrans" cxnId="{F8B5B16F-3E60-4862-8650-26C12CF0CD84}">
      <dgm:prSet/>
      <dgm:spPr/>
      <dgm:t>
        <a:bodyPr/>
        <a:lstStyle/>
        <a:p>
          <a:endParaRPr lang="ru-RU" sz="3200"/>
        </a:p>
      </dgm:t>
    </dgm:pt>
    <dgm:pt modelId="{3D39DA7A-96A1-44A4-8FC6-F1FA72772372}">
      <dgm:prSet phldrT="[Текст]" custT="1"/>
      <dgm:spPr/>
      <dgm:t>
        <a:bodyPr/>
        <a:lstStyle/>
        <a:p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DD35BFB9-5510-4698-8EA4-AC429DA1EC35}" type="parTrans" cxnId="{A4422093-F3AC-482D-B893-D2B368C64F36}">
      <dgm:prSet/>
      <dgm:spPr/>
      <dgm:t>
        <a:bodyPr/>
        <a:lstStyle/>
        <a:p>
          <a:endParaRPr lang="ru-RU" sz="3200"/>
        </a:p>
      </dgm:t>
    </dgm:pt>
    <dgm:pt modelId="{37BA1733-96C4-4314-ADD1-5B1F780FA45B}" type="sibTrans" cxnId="{A4422093-F3AC-482D-B893-D2B368C64F36}">
      <dgm:prSet/>
      <dgm:spPr/>
      <dgm:t>
        <a:bodyPr/>
        <a:lstStyle/>
        <a:p>
          <a:endParaRPr lang="ru-RU" sz="3200"/>
        </a:p>
      </dgm:t>
    </dgm:pt>
    <dgm:pt modelId="{375ADCC0-2E50-4C06-82EC-9760962C612A}" type="pres">
      <dgm:prSet presAssocID="{2C0CEF94-B3DE-4FA9-B737-DA5F2072BFA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E14A583-F70A-4DFC-81EE-FE6B56DF8136}" type="pres">
      <dgm:prSet presAssocID="{8C9CDAC8-60C3-4407-9B92-66A254B16FC8}" presName="root" presStyleCnt="0"/>
      <dgm:spPr/>
    </dgm:pt>
    <dgm:pt modelId="{B7F2BDD8-EE89-4FBB-ADB6-1B4AE9A5A7CA}" type="pres">
      <dgm:prSet presAssocID="{8C9CDAC8-60C3-4407-9B92-66A254B16FC8}" presName="rootComposite" presStyleCnt="0"/>
      <dgm:spPr/>
    </dgm:pt>
    <dgm:pt modelId="{AAF04A38-58C3-4FAC-9A7B-AE6FF0A2548F}" type="pres">
      <dgm:prSet presAssocID="{8C9CDAC8-60C3-4407-9B92-66A254B16FC8}" presName="rootText" presStyleLbl="node1" presStyleIdx="0" presStyleCnt="2" custScaleX="121631" custScaleY="91666" custLinFactNeighborX="-1163" custLinFactNeighborY="1586"/>
      <dgm:spPr/>
    </dgm:pt>
    <dgm:pt modelId="{7B35FF93-E640-4771-842D-BD8257CDF102}" type="pres">
      <dgm:prSet presAssocID="{8C9CDAC8-60C3-4407-9B92-66A254B16FC8}" presName="rootConnector" presStyleLbl="node1" presStyleIdx="0" presStyleCnt="2"/>
      <dgm:spPr/>
    </dgm:pt>
    <dgm:pt modelId="{56D28F8F-039B-4A5A-B79D-60CD6CA1FC86}" type="pres">
      <dgm:prSet presAssocID="{8C9CDAC8-60C3-4407-9B92-66A254B16FC8}" presName="childShape" presStyleCnt="0"/>
      <dgm:spPr/>
    </dgm:pt>
    <dgm:pt modelId="{B0BBF4D1-4534-4FEC-B86A-A731461A40CB}" type="pres">
      <dgm:prSet presAssocID="{4F2E9E1C-7E1C-4565-8A96-85068D7A6F52}" presName="Name13" presStyleLbl="parChTrans1D2" presStyleIdx="0" presStyleCnt="2"/>
      <dgm:spPr/>
    </dgm:pt>
    <dgm:pt modelId="{581C6EFA-BB56-4936-934E-796F78F5585E}" type="pres">
      <dgm:prSet presAssocID="{7EEDD9B3-4800-4F09-8593-A2B4A4B5FCE6}" presName="childText" presStyleLbl="bgAcc1" presStyleIdx="0" presStyleCnt="2" custScaleX="88808" custScaleY="89054">
        <dgm:presLayoutVars>
          <dgm:bulletEnabled val="1"/>
        </dgm:presLayoutVars>
      </dgm:prSet>
      <dgm:spPr/>
    </dgm:pt>
    <dgm:pt modelId="{475A9A1D-C2D7-4779-80FF-B42C6432081D}" type="pres">
      <dgm:prSet presAssocID="{E15369E4-60C5-4CAF-8079-347F5522326D}" presName="root" presStyleCnt="0"/>
      <dgm:spPr/>
    </dgm:pt>
    <dgm:pt modelId="{0C530589-B0CC-4B2F-8C4E-804C7F3BDA03}" type="pres">
      <dgm:prSet presAssocID="{E15369E4-60C5-4CAF-8079-347F5522326D}" presName="rootComposite" presStyleCnt="0"/>
      <dgm:spPr/>
    </dgm:pt>
    <dgm:pt modelId="{35271742-900E-411E-806C-7F19E484F96D}" type="pres">
      <dgm:prSet presAssocID="{E15369E4-60C5-4CAF-8079-347F5522326D}" presName="rootText" presStyleLbl="node1" presStyleIdx="1" presStyleCnt="2" custScaleX="119311" custScaleY="91851" custLinFactNeighborX="-18508" custLinFactNeighborY="-228"/>
      <dgm:spPr/>
    </dgm:pt>
    <dgm:pt modelId="{CCC9A9F8-3591-4334-8C49-3290AF239F72}" type="pres">
      <dgm:prSet presAssocID="{E15369E4-60C5-4CAF-8079-347F5522326D}" presName="rootConnector" presStyleLbl="node1" presStyleIdx="1" presStyleCnt="2"/>
      <dgm:spPr/>
    </dgm:pt>
    <dgm:pt modelId="{35AC9261-B00D-4CD2-8243-79A169288A0B}" type="pres">
      <dgm:prSet presAssocID="{E15369E4-60C5-4CAF-8079-347F5522326D}" presName="childShape" presStyleCnt="0"/>
      <dgm:spPr/>
    </dgm:pt>
    <dgm:pt modelId="{8041BBC2-5CCD-4316-B180-F177C5F5F084}" type="pres">
      <dgm:prSet presAssocID="{DD35BFB9-5510-4698-8EA4-AC429DA1EC35}" presName="Name13" presStyleLbl="parChTrans1D2" presStyleIdx="1" presStyleCnt="2"/>
      <dgm:spPr/>
    </dgm:pt>
    <dgm:pt modelId="{975E4DF8-82D6-41E3-86EC-EF44BB5C4922}" type="pres">
      <dgm:prSet presAssocID="{3D39DA7A-96A1-44A4-8FC6-F1FA72772372}" presName="childText" presStyleLbl="bgAcc1" presStyleIdx="1" presStyleCnt="2" custScaleX="95810" custScaleY="86826" custLinFactNeighborX="-28109" custLinFactNeighborY="-664">
        <dgm:presLayoutVars>
          <dgm:bulletEnabled val="1"/>
        </dgm:presLayoutVars>
      </dgm:prSet>
      <dgm:spPr/>
    </dgm:pt>
  </dgm:ptLst>
  <dgm:cxnLst>
    <dgm:cxn modelId="{72671703-BC60-44B5-9C9A-B84463ADC9C6}" type="presOf" srcId="{DD35BFB9-5510-4698-8EA4-AC429DA1EC35}" destId="{8041BBC2-5CCD-4316-B180-F177C5F5F084}" srcOrd="0" destOrd="0" presId="urn:microsoft.com/office/officeart/2005/8/layout/hierarchy3"/>
    <dgm:cxn modelId="{E2F5860F-E101-4E9F-856C-EB354B037C7F}" type="presOf" srcId="{E15369E4-60C5-4CAF-8079-347F5522326D}" destId="{35271742-900E-411E-806C-7F19E484F96D}" srcOrd="0" destOrd="0" presId="urn:microsoft.com/office/officeart/2005/8/layout/hierarchy3"/>
    <dgm:cxn modelId="{D1C6EE12-DE2F-4F5B-A38C-67114EE9FF9F}" type="presOf" srcId="{3D39DA7A-96A1-44A4-8FC6-F1FA72772372}" destId="{975E4DF8-82D6-41E3-86EC-EF44BB5C4922}" srcOrd="0" destOrd="0" presId="urn:microsoft.com/office/officeart/2005/8/layout/hierarchy3"/>
    <dgm:cxn modelId="{420C6715-66A6-4DCA-8C8B-03A3F02C633F}" type="presOf" srcId="{7EEDD9B3-4800-4F09-8593-A2B4A4B5FCE6}" destId="{581C6EFA-BB56-4936-934E-796F78F5585E}" srcOrd="0" destOrd="0" presId="urn:microsoft.com/office/officeart/2005/8/layout/hierarchy3"/>
    <dgm:cxn modelId="{B331B921-83CF-4B36-B080-60A99416E579}" srcId="{2C0CEF94-B3DE-4FA9-B737-DA5F2072BFA1}" destId="{8C9CDAC8-60C3-4407-9B92-66A254B16FC8}" srcOrd="0" destOrd="0" parTransId="{5D0AFDA3-FF2B-4FF8-8C7A-D7CED5B69CE8}" sibTransId="{D6022353-405E-40A0-98BB-6FD16B87498E}"/>
    <dgm:cxn modelId="{A5A70734-C63A-45EA-A282-D345DC6EB9A5}" srcId="{8C9CDAC8-60C3-4407-9B92-66A254B16FC8}" destId="{7EEDD9B3-4800-4F09-8593-A2B4A4B5FCE6}" srcOrd="0" destOrd="0" parTransId="{4F2E9E1C-7E1C-4565-8A96-85068D7A6F52}" sibTransId="{10B1132D-F761-4694-838D-2BDB46346056}"/>
    <dgm:cxn modelId="{F77CB23E-CFF9-4BC7-AC28-CC06A953B08B}" type="presOf" srcId="{8C9CDAC8-60C3-4407-9B92-66A254B16FC8}" destId="{AAF04A38-58C3-4FAC-9A7B-AE6FF0A2548F}" srcOrd="0" destOrd="0" presId="urn:microsoft.com/office/officeart/2005/8/layout/hierarchy3"/>
    <dgm:cxn modelId="{F8B5B16F-3E60-4862-8650-26C12CF0CD84}" srcId="{2C0CEF94-B3DE-4FA9-B737-DA5F2072BFA1}" destId="{E15369E4-60C5-4CAF-8079-347F5522326D}" srcOrd="1" destOrd="0" parTransId="{4CB0F35E-12C0-469B-BE95-C63A4D1884A5}" sibTransId="{B08BC6BD-E6B5-42F4-AD19-A7C581D844A2}"/>
    <dgm:cxn modelId="{5D7B1671-DFB1-4044-9CC8-9A6755A5E829}" type="presOf" srcId="{4F2E9E1C-7E1C-4565-8A96-85068D7A6F52}" destId="{B0BBF4D1-4534-4FEC-B86A-A731461A40CB}" srcOrd="0" destOrd="0" presId="urn:microsoft.com/office/officeart/2005/8/layout/hierarchy3"/>
    <dgm:cxn modelId="{207FB984-6190-4A62-8F69-B91D9A02B0B2}" type="presOf" srcId="{2C0CEF94-B3DE-4FA9-B737-DA5F2072BFA1}" destId="{375ADCC0-2E50-4C06-82EC-9760962C612A}" srcOrd="0" destOrd="0" presId="urn:microsoft.com/office/officeart/2005/8/layout/hierarchy3"/>
    <dgm:cxn modelId="{A4422093-F3AC-482D-B893-D2B368C64F36}" srcId="{E15369E4-60C5-4CAF-8079-347F5522326D}" destId="{3D39DA7A-96A1-44A4-8FC6-F1FA72772372}" srcOrd="0" destOrd="0" parTransId="{DD35BFB9-5510-4698-8EA4-AC429DA1EC35}" sibTransId="{37BA1733-96C4-4314-ADD1-5B1F780FA45B}"/>
    <dgm:cxn modelId="{643146D3-E508-4A37-8DF6-05AD610C5AC9}" type="presOf" srcId="{8C9CDAC8-60C3-4407-9B92-66A254B16FC8}" destId="{7B35FF93-E640-4771-842D-BD8257CDF102}" srcOrd="1" destOrd="0" presId="urn:microsoft.com/office/officeart/2005/8/layout/hierarchy3"/>
    <dgm:cxn modelId="{ECBAD9D9-DA7B-4661-AD5F-0C211FB5D0C9}" type="presOf" srcId="{E15369E4-60C5-4CAF-8079-347F5522326D}" destId="{CCC9A9F8-3591-4334-8C49-3290AF239F72}" srcOrd="1" destOrd="0" presId="urn:microsoft.com/office/officeart/2005/8/layout/hierarchy3"/>
    <dgm:cxn modelId="{D5C12AF4-C82A-4B97-A820-9ABE750D4A16}" type="presParOf" srcId="{375ADCC0-2E50-4C06-82EC-9760962C612A}" destId="{FE14A583-F70A-4DFC-81EE-FE6B56DF8136}" srcOrd="0" destOrd="0" presId="urn:microsoft.com/office/officeart/2005/8/layout/hierarchy3"/>
    <dgm:cxn modelId="{8A20D151-A4D3-4E9B-B606-02F0248FEDCF}" type="presParOf" srcId="{FE14A583-F70A-4DFC-81EE-FE6B56DF8136}" destId="{B7F2BDD8-EE89-4FBB-ADB6-1B4AE9A5A7CA}" srcOrd="0" destOrd="0" presId="urn:microsoft.com/office/officeart/2005/8/layout/hierarchy3"/>
    <dgm:cxn modelId="{B5F97EEE-527A-45E0-89C3-07A5FEAFC231}" type="presParOf" srcId="{B7F2BDD8-EE89-4FBB-ADB6-1B4AE9A5A7CA}" destId="{AAF04A38-58C3-4FAC-9A7B-AE6FF0A2548F}" srcOrd="0" destOrd="0" presId="urn:microsoft.com/office/officeart/2005/8/layout/hierarchy3"/>
    <dgm:cxn modelId="{9FDF3524-FF5F-493E-A895-B48C78A3E582}" type="presParOf" srcId="{B7F2BDD8-EE89-4FBB-ADB6-1B4AE9A5A7CA}" destId="{7B35FF93-E640-4771-842D-BD8257CDF102}" srcOrd="1" destOrd="0" presId="urn:microsoft.com/office/officeart/2005/8/layout/hierarchy3"/>
    <dgm:cxn modelId="{DD572411-AE53-4499-87A9-C8465E7562AC}" type="presParOf" srcId="{FE14A583-F70A-4DFC-81EE-FE6B56DF8136}" destId="{56D28F8F-039B-4A5A-B79D-60CD6CA1FC86}" srcOrd="1" destOrd="0" presId="urn:microsoft.com/office/officeart/2005/8/layout/hierarchy3"/>
    <dgm:cxn modelId="{23D0948C-7C27-4C2A-BD43-FBC148F81722}" type="presParOf" srcId="{56D28F8F-039B-4A5A-B79D-60CD6CA1FC86}" destId="{B0BBF4D1-4534-4FEC-B86A-A731461A40CB}" srcOrd="0" destOrd="0" presId="urn:microsoft.com/office/officeart/2005/8/layout/hierarchy3"/>
    <dgm:cxn modelId="{FAF96FCD-6172-40AA-9911-48B54A1AEE8B}" type="presParOf" srcId="{56D28F8F-039B-4A5A-B79D-60CD6CA1FC86}" destId="{581C6EFA-BB56-4936-934E-796F78F5585E}" srcOrd="1" destOrd="0" presId="urn:microsoft.com/office/officeart/2005/8/layout/hierarchy3"/>
    <dgm:cxn modelId="{7FF8D07F-0A94-4653-93EC-485DDC687A45}" type="presParOf" srcId="{375ADCC0-2E50-4C06-82EC-9760962C612A}" destId="{475A9A1D-C2D7-4779-80FF-B42C6432081D}" srcOrd="1" destOrd="0" presId="urn:microsoft.com/office/officeart/2005/8/layout/hierarchy3"/>
    <dgm:cxn modelId="{A2BE6E14-AB1D-4802-8DB0-0356A46B8B65}" type="presParOf" srcId="{475A9A1D-C2D7-4779-80FF-B42C6432081D}" destId="{0C530589-B0CC-4B2F-8C4E-804C7F3BDA03}" srcOrd="0" destOrd="0" presId="urn:microsoft.com/office/officeart/2005/8/layout/hierarchy3"/>
    <dgm:cxn modelId="{B1A9D325-8605-47CD-9133-628CD1F263B5}" type="presParOf" srcId="{0C530589-B0CC-4B2F-8C4E-804C7F3BDA03}" destId="{35271742-900E-411E-806C-7F19E484F96D}" srcOrd="0" destOrd="0" presId="urn:microsoft.com/office/officeart/2005/8/layout/hierarchy3"/>
    <dgm:cxn modelId="{F6B5C3FD-227E-441C-A9C2-3642F4BDFFD0}" type="presParOf" srcId="{0C530589-B0CC-4B2F-8C4E-804C7F3BDA03}" destId="{CCC9A9F8-3591-4334-8C49-3290AF239F72}" srcOrd="1" destOrd="0" presId="urn:microsoft.com/office/officeart/2005/8/layout/hierarchy3"/>
    <dgm:cxn modelId="{72CBBADD-584E-472F-A77C-6A15D7EE3A8A}" type="presParOf" srcId="{475A9A1D-C2D7-4779-80FF-B42C6432081D}" destId="{35AC9261-B00D-4CD2-8243-79A169288A0B}" srcOrd="1" destOrd="0" presId="urn:microsoft.com/office/officeart/2005/8/layout/hierarchy3"/>
    <dgm:cxn modelId="{974E4667-473F-42AE-89CF-CEDA22A5401C}" type="presParOf" srcId="{35AC9261-B00D-4CD2-8243-79A169288A0B}" destId="{8041BBC2-5CCD-4316-B180-F177C5F5F084}" srcOrd="0" destOrd="0" presId="urn:microsoft.com/office/officeart/2005/8/layout/hierarchy3"/>
    <dgm:cxn modelId="{FAD6998D-2F99-4476-BFB0-F9EF56B62A58}" type="presParOf" srcId="{35AC9261-B00D-4CD2-8243-79A169288A0B}" destId="{975E4DF8-82D6-41E3-86EC-EF44BB5C492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42BFF0-B467-4B61-86A8-0085BEF565A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4BA528-2370-4791-8D8D-B6A6BEE1FD61}">
      <dgm:prSet phldrT="[Текст]" custT="1"/>
      <dgm:spPr/>
      <dgm:t>
        <a:bodyPr/>
        <a:lstStyle/>
        <a:p>
          <a:r>
            <a:rPr lang="ru-RU" sz="32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сокращение клиентской базы- падение оборота факторинга</a:t>
          </a:r>
          <a:endParaRPr lang="ru-RU" sz="3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E725AA-BE74-4FF0-A4DE-728F58424931}" type="parTrans" cxnId="{00E30014-9BC5-478C-BFC2-698CEC4D57FB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CB7909-0E73-497F-8FFE-0FD5C04FB34C}" type="sibTrans" cxnId="{00E30014-9BC5-478C-BFC2-698CEC4D57FB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6C7697-B671-47F0-92DE-77E9A47C8FFA}">
      <dgm:prSet phldrT="[Текст]" custT="1"/>
      <dgm:spPr/>
      <dgm:t>
        <a:bodyPr/>
        <a:lstStyle/>
        <a:p>
          <a:r>
            <a:rPr lang="ru-RU" sz="3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</a:t>
          </a:r>
          <a:r>
            <a:rPr lang="ru-RU" sz="3200" b="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рисков факторинговых операций</a:t>
          </a:r>
          <a:endParaRPr lang="ru-RU" sz="3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AF256E-55DB-4349-8178-6611129B58D1}" type="parTrans" cxnId="{1F732C05-90A2-424F-BC2B-E3500C4ED5A3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964AC9-2222-437D-BA07-759C8896D921}" type="sibTrans" cxnId="{1F732C05-90A2-424F-BC2B-E3500C4ED5A3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EF356-6468-41BB-BAF5-A6BEC3F64DBE}">
      <dgm:prSet phldrT="[Текст]" custT="1"/>
      <dgm:spPr/>
      <dgm:t>
        <a:bodyPr/>
        <a:lstStyle/>
        <a:p>
          <a:r>
            <a:rPr lang="ru-RU" sz="3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оптимизация документооборота</a:t>
          </a:r>
        </a:p>
      </dgm:t>
    </dgm:pt>
    <dgm:pt modelId="{634160C6-01E9-4AF3-873A-3EFB109D4879}" type="parTrans" cxnId="{D77B8BC3-B884-49D0-8114-4E56AA2123CD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96F4E7-5EF7-47D1-BA3C-1C31B8283E71}" type="sibTrans" cxnId="{D77B8BC3-B884-49D0-8114-4E56AA2123CD}">
      <dgm:prSet/>
      <dgm:spPr/>
      <dgm:t>
        <a:bodyPr/>
        <a:lstStyle/>
        <a:p>
          <a:endParaRPr lang="ru-RU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DED22-FA71-444D-BBB8-5BCACDE6E69F}" type="pres">
      <dgm:prSet presAssocID="{3142BFF0-B467-4B61-86A8-0085BEF565A5}" presName="linear" presStyleCnt="0">
        <dgm:presLayoutVars>
          <dgm:dir/>
          <dgm:resizeHandles val="exact"/>
        </dgm:presLayoutVars>
      </dgm:prSet>
      <dgm:spPr/>
    </dgm:pt>
    <dgm:pt modelId="{8C4098D5-BCFA-4DA7-95D7-106CD993D7CF}" type="pres">
      <dgm:prSet presAssocID="{9D4BA528-2370-4791-8D8D-B6A6BEE1FD61}" presName="comp" presStyleCnt="0"/>
      <dgm:spPr/>
    </dgm:pt>
    <dgm:pt modelId="{332C6C0A-2AE2-4E6B-978A-3D597D5023A9}" type="pres">
      <dgm:prSet presAssocID="{9D4BA528-2370-4791-8D8D-B6A6BEE1FD61}" presName="box" presStyleLbl="node1" presStyleIdx="0" presStyleCnt="3"/>
      <dgm:spPr/>
    </dgm:pt>
    <dgm:pt modelId="{6CC81730-0C5A-4FD6-A899-1B8F799BAC7C}" type="pres">
      <dgm:prSet presAssocID="{9D4BA528-2370-4791-8D8D-B6A6BEE1FD61}" presName="img" presStyleLbl="fgImgPlace1" presStyleIdx="0" presStyleCnt="3"/>
      <dgm:spPr/>
    </dgm:pt>
    <dgm:pt modelId="{B14BFE3D-48E1-433F-831F-BAA329ABA3EF}" type="pres">
      <dgm:prSet presAssocID="{9D4BA528-2370-4791-8D8D-B6A6BEE1FD61}" presName="text" presStyleLbl="node1" presStyleIdx="0" presStyleCnt="3">
        <dgm:presLayoutVars>
          <dgm:bulletEnabled val="1"/>
        </dgm:presLayoutVars>
      </dgm:prSet>
      <dgm:spPr/>
    </dgm:pt>
    <dgm:pt modelId="{5D2C4FF2-95A0-4E66-BA91-E14F76D5A035}" type="pres">
      <dgm:prSet presAssocID="{65CB7909-0E73-497F-8FFE-0FD5C04FB34C}" presName="spacer" presStyleCnt="0"/>
      <dgm:spPr/>
    </dgm:pt>
    <dgm:pt modelId="{33B1FD7C-43DC-4232-98ED-0EB89F9576BA}" type="pres">
      <dgm:prSet presAssocID="{E26C7697-B671-47F0-92DE-77E9A47C8FFA}" presName="comp" presStyleCnt="0"/>
      <dgm:spPr/>
    </dgm:pt>
    <dgm:pt modelId="{ABF68B40-E6A9-4EB5-A631-4A92D6FB73F5}" type="pres">
      <dgm:prSet presAssocID="{E26C7697-B671-47F0-92DE-77E9A47C8FFA}" presName="box" presStyleLbl="node1" presStyleIdx="1" presStyleCnt="3"/>
      <dgm:spPr/>
    </dgm:pt>
    <dgm:pt modelId="{B0E28133-D93F-4157-ACFE-571F5606CE5F}" type="pres">
      <dgm:prSet presAssocID="{E26C7697-B671-47F0-92DE-77E9A47C8FFA}" presName="img" presStyleLbl="fgImgPlace1" presStyleIdx="1" presStyleCnt="3"/>
      <dgm:spPr/>
    </dgm:pt>
    <dgm:pt modelId="{B495204F-E72D-4174-B71C-01B4C64C1D7E}" type="pres">
      <dgm:prSet presAssocID="{E26C7697-B671-47F0-92DE-77E9A47C8FFA}" presName="text" presStyleLbl="node1" presStyleIdx="1" presStyleCnt="3">
        <dgm:presLayoutVars>
          <dgm:bulletEnabled val="1"/>
        </dgm:presLayoutVars>
      </dgm:prSet>
      <dgm:spPr/>
    </dgm:pt>
    <dgm:pt modelId="{2EC6590D-8C49-497A-AEC4-66F55D031268}" type="pres">
      <dgm:prSet presAssocID="{4C964AC9-2222-437D-BA07-759C8896D921}" presName="spacer" presStyleCnt="0"/>
      <dgm:spPr/>
    </dgm:pt>
    <dgm:pt modelId="{A3639311-7AC5-44A1-A3AC-AA41E5FD3069}" type="pres">
      <dgm:prSet presAssocID="{FFEEF356-6468-41BB-BAF5-A6BEC3F64DBE}" presName="comp" presStyleCnt="0"/>
      <dgm:spPr/>
    </dgm:pt>
    <dgm:pt modelId="{87DD2D4A-F776-473C-8EE8-23EC42E4D0FA}" type="pres">
      <dgm:prSet presAssocID="{FFEEF356-6468-41BB-BAF5-A6BEC3F64DBE}" presName="box" presStyleLbl="node1" presStyleIdx="2" presStyleCnt="3"/>
      <dgm:spPr/>
    </dgm:pt>
    <dgm:pt modelId="{AC8BDC6D-F0F9-4919-BDB9-02A490DB8043}" type="pres">
      <dgm:prSet presAssocID="{FFEEF356-6468-41BB-BAF5-A6BEC3F64DBE}" presName="img" presStyleLbl="fgImgPlace1" presStyleIdx="2" presStyleCnt="3"/>
      <dgm:spPr/>
    </dgm:pt>
    <dgm:pt modelId="{6C2B9976-F4C4-42A7-A14A-CFE7C0E583B9}" type="pres">
      <dgm:prSet presAssocID="{FFEEF356-6468-41BB-BAF5-A6BEC3F64DBE}" presName="text" presStyleLbl="node1" presStyleIdx="2" presStyleCnt="3">
        <dgm:presLayoutVars>
          <dgm:bulletEnabled val="1"/>
        </dgm:presLayoutVars>
      </dgm:prSet>
      <dgm:spPr/>
    </dgm:pt>
  </dgm:ptLst>
  <dgm:cxnLst>
    <dgm:cxn modelId="{1F732C05-90A2-424F-BC2B-E3500C4ED5A3}" srcId="{3142BFF0-B467-4B61-86A8-0085BEF565A5}" destId="{E26C7697-B671-47F0-92DE-77E9A47C8FFA}" srcOrd="1" destOrd="0" parTransId="{8CAF256E-55DB-4349-8178-6611129B58D1}" sibTransId="{4C964AC9-2222-437D-BA07-759C8896D921}"/>
    <dgm:cxn modelId="{FDE8A806-A177-4839-92C2-60708FEA0787}" type="presOf" srcId="{FFEEF356-6468-41BB-BAF5-A6BEC3F64DBE}" destId="{87DD2D4A-F776-473C-8EE8-23EC42E4D0FA}" srcOrd="0" destOrd="0" presId="urn:microsoft.com/office/officeart/2005/8/layout/vList4"/>
    <dgm:cxn modelId="{00E30014-9BC5-478C-BFC2-698CEC4D57FB}" srcId="{3142BFF0-B467-4B61-86A8-0085BEF565A5}" destId="{9D4BA528-2370-4791-8D8D-B6A6BEE1FD61}" srcOrd="0" destOrd="0" parTransId="{0FE725AA-BE74-4FF0-A4DE-728F58424931}" sibTransId="{65CB7909-0E73-497F-8FFE-0FD5C04FB34C}"/>
    <dgm:cxn modelId="{D84E5B62-8EF3-4623-945A-594A1B426815}" type="presOf" srcId="{E26C7697-B671-47F0-92DE-77E9A47C8FFA}" destId="{ABF68B40-E6A9-4EB5-A631-4A92D6FB73F5}" srcOrd="0" destOrd="0" presId="urn:microsoft.com/office/officeart/2005/8/layout/vList4"/>
    <dgm:cxn modelId="{3B0C2747-ED70-4D67-9311-6524A4D545EE}" type="presOf" srcId="{9D4BA528-2370-4791-8D8D-B6A6BEE1FD61}" destId="{332C6C0A-2AE2-4E6B-978A-3D597D5023A9}" srcOrd="0" destOrd="0" presId="urn:microsoft.com/office/officeart/2005/8/layout/vList4"/>
    <dgm:cxn modelId="{F88FF759-A367-4D4D-A07F-F8FA1BA19F2D}" type="presOf" srcId="{3142BFF0-B467-4B61-86A8-0085BEF565A5}" destId="{599DED22-FA71-444D-BBB8-5BCACDE6E69F}" srcOrd="0" destOrd="0" presId="urn:microsoft.com/office/officeart/2005/8/layout/vList4"/>
    <dgm:cxn modelId="{31B1F0AA-45A7-49AA-BBB1-AE4ED173CF57}" type="presOf" srcId="{9D4BA528-2370-4791-8D8D-B6A6BEE1FD61}" destId="{B14BFE3D-48E1-433F-831F-BAA329ABA3EF}" srcOrd="1" destOrd="0" presId="urn:microsoft.com/office/officeart/2005/8/layout/vList4"/>
    <dgm:cxn modelId="{4AB710B7-3EDB-40D1-8F64-D69A4A1B8A3A}" type="presOf" srcId="{E26C7697-B671-47F0-92DE-77E9A47C8FFA}" destId="{B495204F-E72D-4174-B71C-01B4C64C1D7E}" srcOrd="1" destOrd="0" presId="urn:microsoft.com/office/officeart/2005/8/layout/vList4"/>
    <dgm:cxn modelId="{2B958CB8-78FA-443C-B990-6923E4541835}" type="presOf" srcId="{FFEEF356-6468-41BB-BAF5-A6BEC3F64DBE}" destId="{6C2B9976-F4C4-42A7-A14A-CFE7C0E583B9}" srcOrd="1" destOrd="0" presId="urn:microsoft.com/office/officeart/2005/8/layout/vList4"/>
    <dgm:cxn modelId="{D77B8BC3-B884-49D0-8114-4E56AA2123CD}" srcId="{3142BFF0-B467-4B61-86A8-0085BEF565A5}" destId="{FFEEF356-6468-41BB-BAF5-A6BEC3F64DBE}" srcOrd="2" destOrd="0" parTransId="{634160C6-01E9-4AF3-873A-3EFB109D4879}" sibTransId="{8596F4E7-5EF7-47D1-BA3C-1C31B8283E71}"/>
    <dgm:cxn modelId="{67DF5208-0D84-42E0-8963-157782964138}" type="presParOf" srcId="{599DED22-FA71-444D-BBB8-5BCACDE6E69F}" destId="{8C4098D5-BCFA-4DA7-95D7-106CD993D7CF}" srcOrd="0" destOrd="0" presId="urn:microsoft.com/office/officeart/2005/8/layout/vList4"/>
    <dgm:cxn modelId="{0B9A8161-FF02-4C60-9B8F-0D266496FC01}" type="presParOf" srcId="{8C4098D5-BCFA-4DA7-95D7-106CD993D7CF}" destId="{332C6C0A-2AE2-4E6B-978A-3D597D5023A9}" srcOrd="0" destOrd="0" presId="urn:microsoft.com/office/officeart/2005/8/layout/vList4"/>
    <dgm:cxn modelId="{1808D9D6-88DB-4A20-AF8B-97E64C89F78F}" type="presParOf" srcId="{8C4098D5-BCFA-4DA7-95D7-106CD993D7CF}" destId="{6CC81730-0C5A-4FD6-A899-1B8F799BAC7C}" srcOrd="1" destOrd="0" presId="urn:microsoft.com/office/officeart/2005/8/layout/vList4"/>
    <dgm:cxn modelId="{48C2C8E0-D224-4414-837E-07494E393D65}" type="presParOf" srcId="{8C4098D5-BCFA-4DA7-95D7-106CD993D7CF}" destId="{B14BFE3D-48E1-433F-831F-BAA329ABA3EF}" srcOrd="2" destOrd="0" presId="urn:microsoft.com/office/officeart/2005/8/layout/vList4"/>
    <dgm:cxn modelId="{4A71A246-618B-4F57-9F8A-E5168D08651D}" type="presParOf" srcId="{599DED22-FA71-444D-BBB8-5BCACDE6E69F}" destId="{5D2C4FF2-95A0-4E66-BA91-E14F76D5A035}" srcOrd="1" destOrd="0" presId="urn:microsoft.com/office/officeart/2005/8/layout/vList4"/>
    <dgm:cxn modelId="{8729B599-BDFE-4C83-9D06-D11CEA0749D6}" type="presParOf" srcId="{599DED22-FA71-444D-BBB8-5BCACDE6E69F}" destId="{33B1FD7C-43DC-4232-98ED-0EB89F9576BA}" srcOrd="2" destOrd="0" presId="urn:microsoft.com/office/officeart/2005/8/layout/vList4"/>
    <dgm:cxn modelId="{FF70D4EC-3D0E-41E9-B6AC-565F15457B89}" type="presParOf" srcId="{33B1FD7C-43DC-4232-98ED-0EB89F9576BA}" destId="{ABF68B40-E6A9-4EB5-A631-4A92D6FB73F5}" srcOrd="0" destOrd="0" presId="urn:microsoft.com/office/officeart/2005/8/layout/vList4"/>
    <dgm:cxn modelId="{D057A993-87AA-489A-87E9-F41862D53601}" type="presParOf" srcId="{33B1FD7C-43DC-4232-98ED-0EB89F9576BA}" destId="{B0E28133-D93F-4157-ACFE-571F5606CE5F}" srcOrd="1" destOrd="0" presId="urn:microsoft.com/office/officeart/2005/8/layout/vList4"/>
    <dgm:cxn modelId="{4CC80148-CDEA-4C59-BA21-9431FDEF1D31}" type="presParOf" srcId="{33B1FD7C-43DC-4232-98ED-0EB89F9576BA}" destId="{B495204F-E72D-4174-B71C-01B4C64C1D7E}" srcOrd="2" destOrd="0" presId="urn:microsoft.com/office/officeart/2005/8/layout/vList4"/>
    <dgm:cxn modelId="{C64964CE-0C72-478C-8524-85163C69954B}" type="presParOf" srcId="{599DED22-FA71-444D-BBB8-5BCACDE6E69F}" destId="{2EC6590D-8C49-497A-AEC4-66F55D031268}" srcOrd="3" destOrd="0" presId="urn:microsoft.com/office/officeart/2005/8/layout/vList4"/>
    <dgm:cxn modelId="{01CAB12B-F214-422A-80F4-A5ED516982D2}" type="presParOf" srcId="{599DED22-FA71-444D-BBB8-5BCACDE6E69F}" destId="{A3639311-7AC5-44A1-A3AC-AA41E5FD3069}" srcOrd="4" destOrd="0" presId="urn:microsoft.com/office/officeart/2005/8/layout/vList4"/>
    <dgm:cxn modelId="{7D3E4A0B-937D-4A2E-8CA5-1C6E0DAD1CA7}" type="presParOf" srcId="{A3639311-7AC5-44A1-A3AC-AA41E5FD3069}" destId="{87DD2D4A-F776-473C-8EE8-23EC42E4D0FA}" srcOrd="0" destOrd="0" presId="urn:microsoft.com/office/officeart/2005/8/layout/vList4"/>
    <dgm:cxn modelId="{CAA84CC8-4DB0-4DBE-8858-B77F9C6B026E}" type="presParOf" srcId="{A3639311-7AC5-44A1-A3AC-AA41E5FD3069}" destId="{AC8BDC6D-F0F9-4919-BDB9-02A490DB8043}" srcOrd="1" destOrd="0" presId="urn:microsoft.com/office/officeart/2005/8/layout/vList4"/>
    <dgm:cxn modelId="{33C510D8-6AF9-4663-BFBC-557A296D7EBA}" type="presParOf" srcId="{A3639311-7AC5-44A1-A3AC-AA41E5FD3069}" destId="{6C2B9976-F4C4-42A7-A14A-CFE7C0E583B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BB3E5C-E977-4046-8BF6-A8E756D8481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E60234-E242-4E35-9CCF-C2B246949A68}">
      <dgm:prSet phldrT="[Текст]" custT="1"/>
      <dgm:spPr/>
      <dgm:t>
        <a:bodyPr/>
        <a:lstStyle/>
        <a:p>
          <a:pPr algn="l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ускоряется процесс выплаты финансирования;</a:t>
          </a:r>
          <a:endParaRPr lang="ru-RU" sz="2000" dirty="0">
            <a:solidFill>
              <a:schemeClr val="tx1"/>
            </a:solidFill>
          </a:endParaRPr>
        </a:p>
      </dgm:t>
    </dgm:pt>
    <dgm:pt modelId="{11EDF610-243E-41BA-8603-020E8CFA1B78}" type="parTrans" cxnId="{9345FA39-DC57-447A-AA31-66C75B24CDE0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76D7E376-4EA5-430E-8BFE-E0235544839D}" type="sibTrans" cxnId="{9345FA39-DC57-447A-AA31-66C75B24CDE0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3219FF23-801F-4681-BCC8-B6FF86A90B01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существенно сокращаются административные расходы и временные затраты фактора на обработку и регистрацию уступленного денежного требования;</a:t>
          </a:r>
          <a:endParaRPr lang="ru-RU" sz="2000" dirty="0">
            <a:solidFill>
              <a:schemeClr val="tx1"/>
            </a:solidFill>
          </a:endParaRPr>
        </a:p>
      </dgm:t>
    </dgm:pt>
    <dgm:pt modelId="{E0CD6840-CF98-4D69-B9B9-92588EE5B000}" type="parTrans" cxnId="{E1538F01-9AD8-4838-8567-1835628BFEF9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E1F154DB-A799-43D1-975D-F6D2818FB935}" type="sibTrans" cxnId="{E1538F01-9AD8-4838-8567-1835628BFEF9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B6C12A26-BAC6-4163-A9E1-F235E548D0F3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интенсифицируется процесс верификации уступленного денежного требования: вся информация о поставщике, покупателе</a:t>
          </a:r>
          <a:endParaRPr lang="ru-RU" sz="2000" dirty="0">
            <a:solidFill>
              <a:schemeClr val="tx1"/>
            </a:solidFill>
          </a:endParaRPr>
        </a:p>
      </dgm:t>
    </dgm:pt>
    <dgm:pt modelId="{0794E5F4-E029-498D-971F-9A024B597803}" type="parTrans" cxnId="{F8251B4D-9560-461A-B4DE-A7220341B84F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2E6A02C2-2232-43CD-98B9-E0549D6A379A}" type="sibTrans" cxnId="{F8251B4D-9560-461A-B4DE-A7220341B84F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1580F1CE-355A-4E21-9357-9963ED5852D9}" type="pres">
      <dgm:prSet presAssocID="{ADBB3E5C-E977-4046-8BF6-A8E756D84810}" presName="Name0" presStyleCnt="0">
        <dgm:presLayoutVars>
          <dgm:chMax val="7"/>
          <dgm:chPref val="7"/>
          <dgm:dir/>
        </dgm:presLayoutVars>
      </dgm:prSet>
      <dgm:spPr/>
    </dgm:pt>
    <dgm:pt modelId="{A4788508-A0E9-4A36-AC69-A6C5C91A819D}" type="pres">
      <dgm:prSet presAssocID="{ADBB3E5C-E977-4046-8BF6-A8E756D84810}" presName="Name1" presStyleCnt="0"/>
      <dgm:spPr/>
    </dgm:pt>
    <dgm:pt modelId="{F5C4935A-F586-4CB3-BD58-3F74D3141B06}" type="pres">
      <dgm:prSet presAssocID="{ADBB3E5C-E977-4046-8BF6-A8E756D84810}" presName="cycle" presStyleCnt="0"/>
      <dgm:spPr/>
    </dgm:pt>
    <dgm:pt modelId="{0AC01CD3-494A-4887-B6E0-1E78070326AB}" type="pres">
      <dgm:prSet presAssocID="{ADBB3E5C-E977-4046-8BF6-A8E756D84810}" presName="srcNode" presStyleLbl="node1" presStyleIdx="0" presStyleCnt="3"/>
      <dgm:spPr/>
    </dgm:pt>
    <dgm:pt modelId="{C9BFC811-8129-432D-8EC4-E66C14220F40}" type="pres">
      <dgm:prSet presAssocID="{ADBB3E5C-E977-4046-8BF6-A8E756D84810}" presName="conn" presStyleLbl="parChTrans1D2" presStyleIdx="0" presStyleCnt="1"/>
      <dgm:spPr/>
    </dgm:pt>
    <dgm:pt modelId="{55AAA93C-7C6D-4CD9-A693-CBFC5FD5E189}" type="pres">
      <dgm:prSet presAssocID="{ADBB3E5C-E977-4046-8BF6-A8E756D84810}" presName="extraNode" presStyleLbl="node1" presStyleIdx="0" presStyleCnt="3"/>
      <dgm:spPr/>
    </dgm:pt>
    <dgm:pt modelId="{3B15389C-6D04-4176-A345-74B5F54ED071}" type="pres">
      <dgm:prSet presAssocID="{ADBB3E5C-E977-4046-8BF6-A8E756D84810}" presName="dstNode" presStyleLbl="node1" presStyleIdx="0" presStyleCnt="3"/>
      <dgm:spPr/>
    </dgm:pt>
    <dgm:pt modelId="{86FA435C-9CE3-445A-9894-F47ACBB08970}" type="pres">
      <dgm:prSet presAssocID="{CFE60234-E242-4E35-9CCF-C2B246949A68}" presName="text_1" presStyleLbl="node1" presStyleIdx="0" presStyleCnt="3">
        <dgm:presLayoutVars>
          <dgm:bulletEnabled val="1"/>
        </dgm:presLayoutVars>
      </dgm:prSet>
      <dgm:spPr/>
    </dgm:pt>
    <dgm:pt modelId="{A9C8FFF4-01B6-453C-9EED-8ABB8862BC25}" type="pres">
      <dgm:prSet presAssocID="{CFE60234-E242-4E35-9CCF-C2B246949A68}" presName="accent_1" presStyleCnt="0"/>
      <dgm:spPr/>
    </dgm:pt>
    <dgm:pt modelId="{04086CED-365E-41B0-B67F-FF85D49098B2}" type="pres">
      <dgm:prSet presAssocID="{CFE60234-E242-4E35-9CCF-C2B246949A68}" presName="accentRepeatNode" presStyleLbl="solidFgAcc1" presStyleIdx="0" presStyleCnt="3"/>
      <dgm:spPr/>
    </dgm:pt>
    <dgm:pt modelId="{60800A34-B535-4FEE-81AE-1E49F742444C}" type="pres">
      <dgm:prSet presAssocID="{3219FF23-801F-4681-BCC8-B6FF86A90B01}" presName="text_2" presStyleLbl="node1" presStyleIdx="1" presStyleCnt="3">
        <dgm:presLayoutVars>
          <dgm:bulletEnabled val="1"/>
        </dgm:presLayoutVars>
      </dgm:prSet>
      <dgm:spPr/>
    </dgm:pt>
    <dgm:pt modelId="{CAF73245-3ADA-4DE4-97EB-4BAB4FD6B0C6}" type="pres">
      <dgm:prSet presAssocID="{3219FF23-801F-4681-BCC8-B6FF86A90B01}" presName="accent_2" presStyleCnt="0"/>
      <dgm:spPr/>
    </dgm:pt>
    <dgm:pt modelId="{B147403D-1031-4F94-AAC1-37A1186E003A}" type="pres">
      <dgm:prSet presAssocID="{3219FF23-801F-4681-BCC8-B6FF86A90B01}" presName="accentRepeatNode" presStyleLbl="solidFgAcc1" presStyleIdx="1" presStyleCnt="3"/>
      <dgm:spPr/>
    </dgm:pt>
    <dgm:pt modelId="{72267ED6-FD6F-473A-8CE8-2CBF5A7DA791}" type="pres">
      <dgm:prSet presAssocID="{B6C12A26-BAC6-4163-A9E1-F235E548D0F3}" presName="text_3" presStyleLbl="node1" presStyleIdx="2" presStyleCnt="3" custScaleY="105618">
        <dgm:presLayoutVars>
          <dgm:bulletEnabled val="1"/>
        </dgm:presLayoutVars>
      </dgm:prSet>
      <dgm:spPr/>
    </dgm:pt>
    <dgm:pt modelId="{300A2DD2-4B11-41A5-AF63-6419BBA1FDCF}" type="pres">
      <dgm:prSet presAssocID="{B6C12A26-BAC6-4163-A9E1-F235E548D0F3}" presName="accent_3" presStyleCnt="0"/>
      <dgm:spPr/>
    </dgm:pt>
    <dgm:pt modelId="{6D1EC5A5-CB70-48FA-AF15-2779A546AE28}" type="pres">
      <dgm:prSet presAssocID="{B6C12A26-BAC6-4163-A9E1-F235E548D0F3}" presName="accentRepeatNode" presStyleLbl="solidFgAcc1" presStyleIdx="2" presStyleCnt="3"/>
      <dgm:spPr/>
    </dgm:pt>
  </dgm:ptLst>
  <dgm:cxnLst>
    <dgm:cxn modelId="{E1538F01-9AD8-4838-8567-1835628BFEF9}" srcId="{ADBB3E5C-E977-4046-8BF6-A8E756D84810}" destId="{3219FF23-801F-4681-BCC8-B6FF86A90B01}" srcOrd="1" destOrd="0" parTransId="{E0CD6840-CF98-4D69-B9B9-92588EE5B000}" sibTransId="{E1F154DB-A799-43D1-975D-F6D2818FB935}"/>
    <dgm:cxn modelId="{B91E2C13-7C3D-401F-914A-85029C17E326}" type="presOf" srcId="{CFE60234-E242-4E35-9CCF-C2B246949A68}" destId="{86FA435C-9CE3-445A-9894-F47ACBB08970}" srcOrd="0" destOrd="0" presId="urn:microsoft.com/office/officeart/2008/layout/VerticalCurvedList"/>
    <dgm:cxn modelId="{9345FA39-DC57-447A-AA31-66C75B24CDE0}" srcId="{ADBB3E5C-E977-4046-8BF6-A8E756D84810}" destId="{CFE60234-E242-4E35-9CCF-C2B246949A68}" srcOrd="0" destOrd="0" parTransId="{11EDF610-243E-41BA-8603-020E8CFA1B78}" sibTransId="{76D7E376-4EA5-430E-8BFE-E0235544839D}"/>
    <dgm:cxn modelId="{1C506C5F-7231-4B36-ADC9-22367F16DF51}" type="presOf" srcId="{ADBB3E5C-E977-4046-8BF6-A8E756D84810}" destId="{1580F1CE-355A-4E21-9357-9963ED5852D9}" srcOrd="0" destOrd="0" presId="urn:microsoft.com/office/officeart/2008/layout/VerticalCurvedList"/>
    <dgm:cxn modelId="{F8251B4D-9560-461A-B4DE-A7220341B84F}" srcId="{ADBB3E5C-E977-4046-8BF6-A8E756D84810}" destId="{B6C12A26-BAC6-4163-A9E1-F235E548D0F3}" srcOrd="2" destOrd="0" parTransId="{0794E5F4-E029-498D-971F-9A024B597803}" sibTransId="{2E6A02C2-2232-43CD-98B9-E0549D6A379A}"/>
    <dgm:cxn modelId="{17294D53-29A0-4955-BDBB-7A7F41C9F4B1}" type="presOf" srcId="{B6C12A26-BAC6-4163-A9E1-F235E548D0F3}" destId="{72267ED6-FD6F-473A-8CE8-2CBF5A7DA791}" srcOrd="0" destOrd="0" presId="urn:microsoft.com/office/officeart/2008/layout/VerticalCurvedList"/>
    <dgm:cxn modelId="{5EC1C5AD-353C-4947-91BE-4B01B7E5FD4C}" type="presOf" srcId="{76D7E376-4EA5-430E-8BFE-E0235544839D}" destId="{C9BFC811-8129-432D-8EC4-E66C14220F40}" srcOrd="0" destOrd="0" presId="urn:microsoft.com/office/officeart/2008/layout/VerticalCurvedList"/>
    <dgm:cxn modelId="{CD88A2B0-E0E9-4BB0-A2CE-931CC3477181}" type="presOf" srcId="{3219FF23-801F-4681-BCC8-B6FF86A90B01}" destId="{60800A34-B535-4FEE-81AE-1E49F742444C}" srcOrd="0" destOrd="0" presId="urn:microsoft.com/office/officeart/2008/layout/VerticalCurvedList"/>
    <dgm:cxn modelId="{2FE43395-F3EF-4686-9C53-501F3BF54B9F}" type="presParOf" srcId="{1580F1CE-355A-4E21-9357-9963ED5852D9}" destId="{A4788508-A0E9-4A36-AC69-A6C5C91A819D}" srcOrd="0" destOrd="0" presId="urn:microsoft.com/office/officeart/2008/layout/VerticalCurvedList"/>
    <dgm:cxn modelId="{66EF6C5F-C9BA-444F-8E04-92B37507ED46}" type="presParOf" srcId="{A4788508-A0E9-4A36-AC69-A6C5C91A819D}" destId="{F5C4935A-F586-4CB3-BD58-3F74D3141B06}" srcOrd="0" destOrd="0" presId="urn:microsoft.com/office/officeart/2008/layout/VerticalCurvedList"/>
    <dgm:cxn modelId="{4DAB65E6-F8AC-414C-883E-20183F27389C}" type="presParOf" srcId="{F5C4935A-F586-4CB3-BD58-3F74D3141B06}" destId="{0AC01CD3-494A-4887-B6E0-1E78070326AB}" srcOrd="0" destOrd="0" presId="urn:microsoft.com/office/officeart/2008/layout/VerticalCurvedList"/>
    <dgm:cxn modelId="{FDF5E5D7-4134-4213-ADC5-F64D995C34B4}" type="presParOf" srcId="{F5C4935A-F586-4CB3-BD58-3F74D3141B06}" destId="{C9BFC811-8129-432D-8EC4-E66C14220F40}" srcOrd="1" destOrd="0" presId="urn:microsoft.com/office/officeart/2008/layout/VerticalCurvedList"/>
    <dgm:cxn modelId="{12055EF6-E7FA-479A-A06B-CE0BF1C5DE61}" type="presParOf" srcId="{F5C4935A-F586-4CB3-BD58-3F74D3141B06}" destId="{55AAA93C-7C6D-4CD9-A693-CBFC5FD5E189}" srcOrd="2" destOrd="0" presId="urn:microsoft.com/office/officeart/2008/layout/VerticalCurvedList"/>
    <dgm:cxn modelId="{016FB775-53AE-4D2E-B0BF-62F04E189C1A}" type="presParOf" srcId="{F5C4935A-F586-4CB3-BD58-3F74D3141B06}" destId="{3B15389C-6D04-4176-A345-74B5F54ED071}" srcOrd="3" destOrd="0" presId="urn:microsoft.com/office/officeart/2008/layout/VerticalCurvedList"/>
    <dgm:cxn modelId="{6E30DDCF-DCF4-42B3-A777-C62DCFB7EBA1}" type="presParOf" srcId="{A4788508-A0E9-4A36-AC69-A6C5C91A819D}" destId="{86FA435C-9CE3-445A-9894-F47ACBB08970}" srcOrd="1" destOrd="0" presId="urn:microsoft.com/office/officeart/2008/layout/VerticalCurvedList"/>
    <dgm:cxn modelId="{13C66153-F91B-4BD2-930E-BE6BBD79699B}" type="presParOf" srcId="{A4788508-A0E9-4A36-AC69-A6C5C91A819D}" destId="{A9C8FFF4-01B6-453C-9EED-8ABB8862BC25}" srcOrd="2" destOrd="0" presId="urn:microsoft.com/office/officeart/2008/layout/VerticalCurvedList"/>
    <dgm:cxn modelId="{2DAA448F-1340-4474-A95A-19286283B86E}" type="presParOf" srcId="{A9C8FFF4-01B6-453C-9EED-8ABB8862BC25}" destId="{04086CED-365E-41B0-B67F-FF85D49098B2}" srcOrd="0" destOrd="0" presId="urn:microsoft.com/office/officeart/2008/layout/VerticalCurvedList"/>
    <dgm:cxn modelId="{30E14CF3-8350-409B-BEC5-137EFDB34360}" type="presParOf" srcId="{A4788508-A0E9-4A36-AC69-A6C5C91A819D}" destId="{60800A34-B535-4FEE-81AE-1E49F742444C}" srcOrd="3" destOrd="0" presId="urn:microsoft.com/office/officeart/2008/layout/VerticalCurvedList"/>
    <dgm:cxn modelId="{A8558B65-0E70-4786-9C4B-B771E748125C}" type="presParOf" srcId="{A4788508-A0E9-4A36-AC69-A6C5C91A819D}" destId="{CAF73245-3ADA-4DE4-97EB-4BAB4FD6B0C6}" srcOrd="4" destOrd="0" presId="urn:microsoft.com/office/officeart/2008/layout/VerticalCurvedList"/>
    <dgm:cxn modelId="{D1AC3C7E-6651-4D26-8238-5B76D5D2ABCF}" type="presParOf" srcId="{CAF73245-3ADA-4DE4-97EB-4BAB4FD6B0C6}" destId="{B147403D-1031-4F94-AAC1-37A1186E003A}" srcOrd="0" destOrd="0" presId="urn:microsoft.com/office/officeart/2008/layout/VerticalCurvedList"/>
    <dgm:cxn modelId="{1951130A-21A2-4D8D-975C-6D1F4D310B43}" type="presParOf" srcId="{A4788508-A0E9-4A36-AC69-A6C5C91A819D}" destId="{72267ED6-FD6F-473A-8CE8-2CBF5A7DA791}" srcOrd="5" destOrd="0" presId="urn:microsoft.com/office/officeart/2008/layout/VerticalCurvedList"/>
    <dgm:cxn modelId="{24FE7B50-B5D2-4CC3-9B11-306F4332A1B8}" type="presParOf" srcId="{A4788508-A0E9-4A36-AC69-A6C5C91A819D}" destId="{300A2DD2-4B11-41A5-AF63-6419BBA1FDCF}" srcOrd="6" destOrd="0" presId="urn:microsoft.com/office/officeart/2008/layout/VerticalCurvedList"/>
    <dgm:cxn modelId="{B52FC5AC-AEFD-4F34-8013-D4CF381D2207}" type="presParOf" srcId="{300A2DD2-4B11-41A5-AF63-6419BBA1FDCF}" destId="{6D1EC5A5-CB70-48FA-AF15-2779A546AE2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04A38-58C3-4FAC-9A7B-AE6FF0A2548F}">
      <dsp:nvSpPr>
        <dsp:cNvPr id="0" name=""/>
        <dsp:cNvSpPr/>
      </dsp:nvSpPr>
      <dsp:spPr>
        <a:xfrm>
          <a:off x="0" y="271838"/>
          <a:ext cx="3843742" cy="1448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latin typeface="+mj-lt"/>
              <a:cs typeface="Times New Roman" pitchFamily="18" charset="0"/>
            </a:rPr>
            <a:t>Объект исследования</a:t>
          </a:r>
        </a:p>
      </dsp:txBody>
      <dsp:txXfrm>
        <a:off x="42422" y="314260"/>
        <a:ext cx="3758898" cy="1363555"/>
      </dsp:txXfrm>
    </dsp:sp>
    <dsp:sp modelId="{B0BBF4D1-4534-4FEC-B86A-A731461A40CB}">
      <dsp:nvSpPr>
        <dsp:cNvPr id="0" name=""/>
        <dsp:cNvSpPr/>
      </dsp:nvSpPr>
      <dsp:spPr>
        <a:xfrm>
          <a:off x="384374" y="1720237"/>
          <a:ext cx="384880" cy="107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3524"/>
              </a:lnTo>
              <a:lnTo>
                <a:pt x="384880" y="1073524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1C6EFA-BB56-4936-934E-796F78F5585E}">
      <dsp:nvSpPr>
        <dsp:cNvPr id="0" name=""/>
        <dsp:cNvSpPr/>
      </dsp:nvSpPr>
      <dsp:spPr>
        <a:xfrm>
          <a:off x="769254" y="2090198"/>
          <a:ext cx="2245185" cy="1407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0467" y="2131411"/>
        <a:ext cx="2162759" cy="1324701"/>
      </dsp:txXfrm>
    </dsp:sp>
    <dsp:sp modelId="{35271742-900E-411E-806C-7F19E484F96D}">
      <dsp:nvSpPr>
        <dsp:cNvPr id="0" name=""/>
        <dsp:cNvSpPr/>
      </dsp:nvSpPr>
      <dsp:spPr>
        <a:xfrm>
          <a:off x="4049407" y="243175"/>
          <a:ext cx="3770427" cy="1451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663639"/>
                <a:satOff val="-72278"/>
                <a:lumOff val="4507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663639"/>
                <a:satOff val="-72278"/>
                <a:lumOff val="4507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663639"/>
                <a:satOff val="-72278"/>
                <a:lumOff val="4507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latin typeface="+mj-lt"/>
              <a:cs typeface="Times New Roman" pitchFamily="18" charset="0"/>
            </a:rPr>
            <a:t>Предмет исследования</a:t>
          </a:r>
        </a:p>
      </dsp:txBody>
      <dsp:txXfrm>
        <a:off x="4091915" y="285683"/>
        <a:ext cx="3685411" cy="1366306"/>
      </dsp:txXfrm>
    </dsp:sp>
    <dsp:sp modelId="{8041BBC2-5CCD-4316-B180-F177C5F5F084}">
      <dsp:nvSpPr>
        <dsp:cNvPr id="0" name=""/>
        <dsp:cNvSpPr/>
      </dsp:nvSpPr>
      <dsp:spPr>
        <a:xfrm>
          <a:off x="4426449" y="1694498"/>
          <a:ext cx="251293" cy="1074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4093"/>
              </a:lnTo>
              <a:lnTo>
                <a:pt x="251293" y="1074093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5E4DF8-82D6-41E3-86EC-EF44BB5C4922}">
      <dsp:nvSpPr>
        <dsp:cNvPr id="0" name=""/>
        <dsp:cNvSpPr/>
      </dsp:nvSpPr>
      <dsp:spPr>
        <a:xfrm>
          <a:off x="4677743" y="2082629"/>
          <a:ext cx="2422204" cy="13719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663639"/>
              <a:satOff val="-72278"/>
              <a:lumOff val="4507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17925" y="2122811"/>
        <a:ext cx="2341840" cy="1291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C6C0A-2AE2-4E6B-978A-3D597D5023A9}">
      <dsp:nvSpPr>
        <dsp:cNvPr id="0" name=""/>
        <dsp:cNvSpPr/>
      </dsp:nvSpPr>
      <dsp:spPr>
        <a:xfrm>
          <a:off x="0" y="0"/>
          <a:ext cx="6840761" cy="1379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сокращение клиентской базы- падение оборота факторинга</a:t>
          </a:r>
          <a:endParaRPr lang="ru-RU" sz="3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06149" y="0"/>
        <a:ext cx="5334611" cy="1379969"/>
      </dsp:txXfrm>
    </dsp:sp>
    <dsp:sp modelId="{6CC81730-0C5A-4FD6-A899-1B8F799BAC7C}">
      <dsp:nvSpPr>
        <dsp:cNvPr id="0" name=""/>
        <dsp:cNvSpPr/>
      </dsp:nvSpPr>
      <dsp:spPr>
        <a:xfrm>
          <a:off x="137996" y="137996"/>
          <a:ext cx="1368152" cy="110397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68B40-E6A9-4EB5-A631-4A92D6FB73F5}">
      <dsp:nvSpPr>
        <dsp:cNvPr id="0" name=""/>
        <dsp:cNvSpPr/>
      </dsp:nvSpPr>
      <dsp:spPr>
        <a:xfrm>
          <a:off x="0" y="1517966"/>
          <a:ext cx="6840761" cy="1379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</a:t>
          </a:r>
          <a:r>
            <a:rPr lang="ru-RU" sz="3200" b="0" kern="12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рисков факторинговых операций</a:t>
          </a:r>
          <a:endParaRPr lang="ru-RU" sz="3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06149" y="1517966"/>
        <a:ext cx="5334611" cy="1379969"/>
      </dsp:txXfrm>
    </dsp:sp>
    <dsp:sp modelId="{B0E28133-D93F-4157-ACFE-571F5606CE5F}">
      <dsp:nvSpPr>
        <dsp:cNvPr id="0" name=""/>
        <dsp:cNvSpPr/>
      </dsp:nvSpPr>
      <dsp:spPr>
        <a:xfrm>
          <a:off x="137996" y="1655963"/>
          <a:ext cx="1368152" cy="110397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D2D4A-F776-473C-8EE8-23EC42E4D0FA}">
      <dsp:nvSpPr>
        <dsp:cNvPr id="0" name=""/>
        <dsp:cNvSpPr/>
      </dsp:nvSpPr>
      <dsp:spPr>
        <a:xfrm>
          <a:off x="0" y="3035933"/>
          <a:ext cx="6840761" cy="1379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оптимизация документооборота</a:t>
          </a:r>
        </a:p>
      </dsp:txBody>
      <dsp:txXfrm>
        <a:off x="1506149" y="3035933"/>
        <a:ext cx="5334611" cy="1379969"/>
      </dsp:txXfrm>
    </dsp:sp>
    <dsp:sp modelId="{AC8BDC6D-F0F9-4919-BDB9-02A490DB8043}">
      <dsp:nvSpPr>
        <dsp:cNvPr id="0" name=""/>
        <dsp:cNvSpPr/>
      </dsp:nvSpPr>
      <dsp:spPr>
        <a:xfrm>
          <a:off x="137996" y="3173930"/>
          <a:ext cx="1368152" cy="110397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FC811-8129-432D-8EC4-E66C14220F40}">
      <dsp:nvSpPr>
        <dsp:cNvPr id="0" name=""/>
        <dsp:cNvSpPr/>
      </dsp:nvSpPr>
      <dsp:spPr>
        <a:xfrm>
          <a:off x="-5893048" y="-902058"/>
          <a:ext cx="7017249" cy="7017249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A435C-9CE3-445A-9894-F47ACBB08970}">
      <dsp:nvSpPr>
        <dsp:cNvPr id="0" name=""/>
        <dsp:cNvSpPr/>
      </dsp:nvSpPr>
      <dsp:spPr>
        <a:xfrm>
          <a:off x="723582" y="521313"/>
          <a:ext cx="6477284" cy="10426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75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ускоряется процесс выплаты финансирования;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723582" y="521313"/>
        <a:ext cx="6477284" cy="1042626"/>
      </dsp:txXfrm>
    </dsp:sp>
    <dsp:sp modelId="{04086CED-365E-41B0-B67F-FF85D49098B2}">
      <dsp:nvSpPr>
        <dsp:cNvPr id="0" name=""/>
        <dsp:cNvSpPr/>
      </dsp:nvSpPr>
      <dsp:spPr>
        <a:xfrm>
          <a:off x="71941" y="390984"/>
          <a:ext cx="1303283" cy="13032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00A34-B535-4FEE-81AE-1E49F742444C}">
      <dsp:nvSpPr>
        <dsp:cNvPr id="0" name=""/>
        <dsp:cNvSpPr/>
      </dsp:nvSpPr>
      <dsp:spPr>
        <a:xfrm>
          <a:off x="1102577" y="2085252"/>
          <a:ext cx="6098289" cy="1042626"/>
        </a:xfrm>
        <a:prstGeom prst="rect">
          <a:avLst/>
        </a:prstGeom>
        <a:solidFill>
          <a:schemeClr val="accent2">
            <a:hueOff val="850006"/>
            <a:satOff val="-23952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75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существенно сокращаются административные расходы и временные затраты фактора на обработку и регистрацию уступленного денежного требования;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102577" y="2085252"/>
        <a:ext cx="6098289" cy="1042626"/>
      </dsp:txXfrm>
    </dsp:sp>
    <dsp:sp modelId="{B147403D-1031-4F94-AAC1-37A1186E003A}">
      <dsp:nvSpPr>
        <dsp:cNvPr id="0" name=""/>
        <dsp:cNvSpPr/>
      </dsp:nvSpPr>
      <dsp:spPr>
        <a:xfrm>
          <a:off x="450935" y="1954924"/>
          <a:ext cx="1303283" cy="13032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50006"/>
              <a:satOff val="-23952"/>
              <a:lumOff val="1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267ED6-FD6F-473A-8CE8-2CBF5A7DA791}">
      <dsp:nvSpPr>
        <dsp:cNvPr id="0" name=""/>
        <dsp:cNvSpPr/>
      </dsp:nvSpPr>
      <dsp:spPr>
        <a:xfrm>
          <a:off x="723582" y="3619905"/>
          <a:ext cx="6477284" cy="1101201"/>
        </a:xfrm>
        <a:prstGeom prst="rect">
          <a:avLst/>
        </a:prstGeom>
        <a:solidFill>
          <a:schemeClr val="accent2">
            <a:hueOff val="1700013"/>
            <a:satOff val="-47905"/>
            <a:lumOff val="2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758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интенсифицируется процесс верификации уступленного денежного требования: вся информация о поставщике, покупателе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723582" y="3619905"/>
        <a:ext cx="6477284" cy="1101201"/>
      </dsp:txXfrm>
    </dsp:sp>
    <dsp:sp modelId="{6D1EC5A5-CB70-48FA-AF15-2779A546AE28}">
      <dsp:nvSpPr>
        <dsp:cNvPr id="0" name=""/>
        <dsp:cNvSpPr/>
      </dsp:nvSpPr>
      <dsp:spPr>
        <a:xfrm>
          <a:off x="71941" y="3518864"/>
          <a:ext cx="1303283" cy="13032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700013"/>
              <a:satOff val="-47905"/>
              <a:lumOff val="2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AD3E-D4E2-460A-81E1-57A20C9B450A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3061-9593-44D4-A63C-E5B85802C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60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5656C-9098-495A-B384-ED28FBC61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6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5656C-9098-495A-B384-ED28FBC61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6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AAE5A-F614-47DE-A925-E1F7D2473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71A44C-D8F6-4830-9878-DF7D49655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B97BC-6465-443A-9026-4FA6375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70EC-860E-4C78-AD71-541469ED0376}" type="datetime1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CBCEE-4208-4DA9-8B82-196D8D44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5572C-FB11-40AD-87F0-1A1D0014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9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C598B-E1C9-453A-85FA-2FC629B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BB4E1-B5B6-4FA2-B655-F0DCFC4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D1576D-4B86-47F6-B944-CDAE43B3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71D3-5B33-46CE-8E6E-9584A60344DD}" type="datetime1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4B19F-BB5E-4517-ABDF-DF12AD5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7DD52-4E01-4F36-8126-6B0E60AB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2601C4-7CE6-4F44-81AA-A4A3E222D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2ABB75-E830-4124-8194-5F16365F9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15BE6-1F4B-455D-837B-3AC93190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182D-0122-4295-B86E-9E770C731C90}" type="datetime1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10EB3-2304-46EA-B4B7-75D434F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06F26-F674-45D9-93AE-0D23577E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71419" y="769257"/>
            <a:ext cx="2610275" cy="1642420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9014" y="2"/>
            <a:ext cx="2610275" cy="241167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99014" y="2536326"/>
            <a:ext cx="261027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6756" y="2536326"/>
            <a:ext cx="286524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99014" y="4464704"/>
            <a:ext cx="2610275" cy="239329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D17325-1AE7-4BEB-BCAF-6756C1E17F7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DBDB1D-C396-4794-A488-B372622491D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E611C6-80C7-4E79-98E4-AEA3CA07605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7FECEB-85F1-44AA-AC2C-46AEBBB009A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2C7D7F-A190-4AF5-8BD0-87DEB3F2731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CF171E1-FBD4-4FA7-BA37-465AA432EA1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14C0C3-FB82-47AB-A791-153EE5072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08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66551" y="923367"/>
            <a:ext cx="1639330" cy="3080222"/>
          </a:xfrm>
          <a:custGeom>
            <a:avLst/>
            <a:gdLst>
              <a:gd name="connsiteX0" fmla="*/ 0 w 1639330"/>
              <a:gd name="connsiteY0" fmla="*/ 0 h 3080222"/>
              <a:gd name="connsiteX1" fmla="*/ 157778 w 1639330"/>
              <a:gd name="connsiteY1" fmla="*/ 0 h 3080222"/>
              <a:gd name="connsiteX2" fmla="*/ 1639330 w 1639330"/>
              <a:gd name="connsiteY2" fmla="*/ 220146 h 3080222"/>
              <a:gd name="connsiteX3" fmla="*/ 1639330 w 1639330"/>
              <a:gd name="connsiteY3" fmla="*/ 3080222 h 3080222"/>
              <a:gd name="connsiteX4" fmla="*/ 0 w 1639330"/>
              <a:gd name="connsiteY4" fmla="*/ 3035203 h 30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330" h="3080222">
                <a:moveTo>
                  <a:pt x="0" y="0"/>
                </a:moveTo>
                <a:lnTo>
                  <a:pt x="157778" y="0"/>
                </a:lnTo>
                <a:lnTo>
                  <a:pt x="1639330" y="220146"/>
                </a:lnTo>
                <a:lnTo>
                  <a:pt x="1639330" y="3080222"/>
                </a:lnTo>
                <a:lnTo>
                  <a:pt x="0" y="30352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C85D30-5662-4059-9254-835C42DAC22A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E2BD65-140D-42F5-B002-2F5DD63D674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DECD71-0B34-4AC1-B5B5-14DAC525E7A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F67841-85ED-4314-8393-618A675114E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1AF8B5-D34D-4E66-B9B5-139B5D3CD0F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883348-F40A-4BD3-A94B-F2B392E1CEF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8A36B-3BBE-4E11-9F6E-8D12F9D5D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05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AEA03E-BE4E-43BF-90FC-57EB9D71643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7DD059-C6C3-45B4-A12A-86D6CD71133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AA0F7B-B554-47E5-B243-1281B3895A4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C47FCE-827B-4292-BF2C-155065F9AF6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97BAFF-1521-485F-8323-6DAFF973E9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EEF0BE-FF2C-47FF-8F55-F2F2361C8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DA0911-48E1-40C9-91F2-331E12C6E9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9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924013" y="1457289"/>
            <a:ext cx="3146752" cy="4187053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C853CE-DDE4-4358-9CFD-9B5C4ECD551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3A2A69-8E81-40E7-8260-7A8E3B84E8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AE9C65-4E5F-451D-B38A-D233CFB09DB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3DEA22-C625-44C2-8EF5-1D8D5B618B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CFB73B-C0DD-4195-97E8-985491BBABE0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7C0BBD-A0AE-4606-BA36-70B4F939DA25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96617-A544-42D5-B401-0EB725FC4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08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4124965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24967" y="10410"/>
            <a:ext cx="4111829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6797" y="10410"/>
            <a:ext cx="3956817" cy="3595652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651ED4-0870-434D-8226-898E09BDA5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BA671A-728E-46E0-870F-DED05F16E65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602E79-D8BC-43C8-87E9-F2E0BFA995C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FDA7C9-260E-48DE-9127-DADB310E519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0D39F9-4CE6-473C-9A3B-6C882011CE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124ACFE-6F21-40C6-A875-9C09389D9D6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BA6820-AF7E-4A99-AA8B-5919CD7A6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4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4054596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6820A0-09B4-4953-ADA1-B86B45D0D9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E5AD0D-F2A2-4A15-8B2E-3C2FA92FD5D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23AB2E-FC23-4700-B382-3649A2AC4AF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EADBB0-BE6D-4962-A735-D11D16783D99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61CFD7-ADA5-4210-B6CB-5A67494C96E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7BA1F2-DF1C-49C9-82E7-28B26AE34E1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F47C7-4DDE-45BA-A64F-03462FEC0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442976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45435" y="2810828"/>
            <a:ext cx="1706394" cy="296651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5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8911527" cy="6858001"/>
          </a:xfrm>
          <a:custGeom>
            <a:avLst/>
            <a:gdLst>
              <a:gd name="connsiteX0" fmla="*/ 0 w 8911527"/>
              <a:gd name="connsiteY0" fmla="*/ 0 h 6858001"/>
              <a:gd name="connsiteX1" fmla="*/ 8911527 w 8911527"/>
              <a:gd name="connsiteY1" fmla="*/ 0 h 6858001"/>
              <a:gd name="connsiteX2" fmla="*/ 8911527 w 8911527"/>
              <a:gd name="connsiteY2" fmla="*/ 5633 h 6858001"/>
              <a:gd name="connsiteX3" fmla="*/ 6143 w 8911527"/>
              <a:gd name="connsiteY3" fmla="*/ 6858001 h 6858001"/>
              <a:gd name="connsiteX4" fmla="*/ 0 w 8911527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1527" h="6858001">
                <a:moveTo>
                  <a:pt x="0" y="0"/>
                </a:moveTo>
                <a:lnTo>
                  <a:pt x="8911527" y="0"/>
                </a:lnTo>
                <a:lnTo>
                  <a:pt x="8911527" y="5633"/>
                </a:lnTo>
                <a:lnTo>
                  <a:pt x="6143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9AEA8A-E1CD-4D09-A558-D99A290050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5A278F-D2A0-4AFA-B4AF-52467F2396A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DC2DDA-B8DB-4E05-A376-02896C5598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C7BAF0-9AA1-4BEB-8507-CFDDF6652A8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7FFE8F-A5C5-4476-B8B4-1F0E7FA269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050404-9DD4-46EC-8D0B-64A3BEDA138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9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1DEE6-B82F-4E8F-B683-27BD097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5A8030-AC05-4EE2-AD37-CF062FC8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FCF93-FCBC-4D60-9E45-06432BA1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6D5C-05C2-42FE-862B-01C977FD93D1}" type="datetime1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A734A-F88D-49F7-BDCA-211FA5F8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B4103-3469-42CA-94D1-F80CF80A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37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-3" y="-4"/>
            <a:ext cx="12192003" cy="4702628"/>
          </a:xfrm>
          <a:custGeom>
            <a:avLst/>
            <a:gdLst>
              <a:gd name="connsiteX0" fmla="*/ 0 w 12192002"/>
              <a:gd name="connsiteY0" fmla="*/ 0 h 4702628"/>
              <a:gd name="connsiteX1" fmla="*/ 12192002 w 12192002"/>
              <a:gd name="connsiteY1" fmla="*/ 0 h 4702628"/>
              <a:gd name="connsiteX2" fmla="*/ 12192002 w 12192002"/>
              <a:gd name="connsiteY2" fmla="*/ 3477435 h 4702628"/>
              <a:gd name="connsiteX3" fmla="*/ 256972 w 12192002"/>
              <a:gd name="connsiteY3" fmla="*/ 4702628 h 4702628"/>
              <a:gd name="connsiteX4" fmla="*/ 0 w 12192002"/>
              <a:gd name="connsiteY4" fmla="*/ 4702628 h 470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2" h="4702628">
                <a:moveTo>
                  <a:pt x="0" y="0"/>
                </a:moveTo>
                <a:lnTo>
                  <a:pt x="12192002" y="0"/>
                </a:lnTo>
                <a:lnTo>
                  <a:pt x="12192002" y="3477435"/>
                </a:lnTo>
                <a:lnTo>
                  <a:pt x="256972" y="4702628"/>
                </a:lnTo>
                <a:lnTo>
                  <a:pt x="0" y="47026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F52FB2-B6E8-4DDF-8B59-38BBBE7091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F2DC6-6304-4CFE-83A3-D6C9A7FE30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7982D7-8F5D-46A9-8B48-00C8BBB180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BF3DD6-3623-4472-9C66-73DF299B6F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80D2E2-45DD-418E-9815-7FF85E514E0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89C213-9E9E-407D-9484-0AF2492B076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2B340-AB02-4287-8B1C-B11566351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11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8256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247F2B-11C0-449F-A25C-D824503BD34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952CC8-7AC0-4157-85BE-836BAF286E46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407E77-DBD4-46A9-8744-69B7E5458D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4C3996-B144-44F1-9AF4-7F0C84FA55A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DC301F-165C-476F-BA1C-3FB771C17A2A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B30282-2922-4AD4-A04B-229DE505350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3F8210-9A8B-4585-AF0A-01214F406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" y="1451614"/>
            <a:ext cx="10972800" cy="332569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" name="Rectangle 6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DFE284-9DD6-4208-9A64-BDE7429DF7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981E90-6B6E-43E0-95BA-EE8514CC63E3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C7E5C1-0E39-4443-8795-2B6ADECFD0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1EBA7A-9636-408B-88B2-FC751D10BE0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0992F1-18C4-4C6B-85F5-BAA2784A1F4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217EEDA-F658-46BD-A029-8954FE3C51A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9D0AC7-0454-4873-A966-F1BAF320B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2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835151"/>
            <a:ext cx="6096000" cy="31876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72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14613" y="1318188"/>
            <a:ext cx="4221623" cy="422162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B3622-BD81-4A84-8A1B-8595E96AE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17E76B-C3AF-4339-B7EE-5C5AAF39452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FDE8FF-69AB-4D05-8113-84A3500B925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3DAB24-E568-4830-8920-9B67A5ADC5A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A5BC56-CE7F-464E-9B3B-496111C8276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B76B2E-754E-4845-9898-5C3315E21A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3B31B87-BBE3-4252-AC8A-2BC01C7C2223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57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5E25C8-DE33-40D6-987A-EC7B87DB732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1454DD-1ADF-4887-93DC-3F8D4D08A19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62A60B-DADD-48E5-80B4-DAE099702ADC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0F0241-E145-44D1-9A6B-1358A5AF2E5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1C5596-8397-414A-AFC0-85F28ABC0F1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2FF3E1-0503-4CE4-8777-A604EF63A53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93D4B9F-43B8-4DA5-9258-3822B8CEF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20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11700" y="1446213"/>
            <a:ext cx="2752725" cy="5411787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BC128B-1872-4198-AD89-ADBB3F3320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9C6778-FC71-4474-B48C-65BE1A15BE8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9583BF-3C3F-48EC-8E91-257F81CAEB3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CB7390-A9AE-49BA-9879-5AEC6E487F4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C6959B-38BE-4F20-95D1-A8488E410FE7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A9061620-CA42-4EA8-8939-4231BB94F15A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66CD581-5A51-4ED5-AE27-D997E0215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61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942877" y="1884784"/>
            <a:ext cx="2271312" cy="4958929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769847" y="1899071"/>
            <a:ext cx="2271312" cy="4958929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90B6B9-E33A-4953-B34A-20BE24D21B4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F9F75A-83E4-4B39-9F4A-234AD45CFEE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B30BEB-52DD-4A84-93D4-419899A40F5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20B01A9-6C79-47B1-B677-967B2C96E93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3129EC-6CB1-441E-AC5B-7F409EF8121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846F8381-A3CF-4086-8AB8-17B33AB7D15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566B745-EFB6-43AC-A20D-CAEABC553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72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113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616474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31811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24714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1CE855-4D14-4432-8967-B4CB81F49E2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2B8ACD-9ADF-4F9B-A327-AC08A9975AD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AB73D2-661B-44E9-84F2-D3C0D79889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70B646B-E571-4256-9010-042FC125EC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72B605-3AAA-406D-B35F-D9903A6A514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C787B04-8C71-44FD-BE73-C688C844C7D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FDDBADD-FC82-4EE4-89EE-B1F6F02DE8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9ECA7-D242-4F4B-ABD4-F901728E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ED342-9C06-4F47-AC1E-6C3E0616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28353-B0F3-4F39-B010-E50FDF48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F90E-6AF7-42E0-87D2-F1FD3E84A1C0}" type="datetime1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41A63-BE40-478A-8242-55120994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B8D7AB-7758-4364-B334-84AF62E0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2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D1EC5C-685B-4115-8C24-A1337D0A547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364D36-1B51-40C9-B78F-FE19AAAA0FA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EF8DCF-F21D-414A-AD0E-ACB8AC856EF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6A7C38-523B-45AD-ABE0-4A6AFED92E4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220B86-3381-4744-9340-EDD4FDC7277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6893204-AF0F-44D4-B5CC-83ED7621D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335FFA8-C897-40B8-AB40-94CEBDF9C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61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70186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2173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00327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4340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03391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37073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D2587D5-3254-44A1-8B84-B1E11966AE2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6C3D48B-FE93-46F1-84B6-5953BDC6736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12B820B-D38D-44E3-B809-F8260F6339C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4EE133-2ABA-4B77-8322-7DE74FFE4BD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A8A5D92-7F6E-4BD8-AF7D-EA493D30D62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F5B859E4-64B1-4195-B2BD-3B359865647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857E90-73B2-49CD-A28C-AAF730878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93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31060" y="1945180"/>
            <a:ext cx="4141805" cy="2522809"/>
          </a:xfrm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9" name="Rectangle 3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3" name="Slide Number Placeholder 5"/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63A117-C269-405A-ACE0-0CCF7F83E9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74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903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32089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1577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62962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CE3EC6-599D-4A96-A2AE-0C1D6C99FC8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F0A80E-23E8-4BCA-AA87-32C789F1DAB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514BCCC-5741-425F-A426-FF5CB8A2A25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1340BF7-FECD-4023-A5B8-43C1C9B47D2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4C50449-8C13-4A70-BFE9-B4917C0DA7D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99ED5DB-0DE3-41B2-816B-B84B12E51F0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AE0A0C3-1C57-4578-A6FD-009B42838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8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1704975"/>
            <a:ext cx="6524625" cy="362902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420709" y="2756246"/>
            <a:ext cx="6771291" cy="2578121"/>
          </a:xfrm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FCE56E-A1F4-48C9-83B1-E7AE7D25F49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035EA6-29AE-4614-87C6-54EEEC3B9DC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33B4688-DEF0-42B3-972B-2F063A01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2CFF80-5CDC-442E-9122-9D684A38D84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67585B-D6BD-485A-8C16-D6857B4DBE5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76DD763-768B-4976-B561-CB6C20B04A7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D2B4531-B211-49A1-BAD0-DE5D8EE30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267D1E9-6C82-4449-8F8F-CAA68C0AC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06E301-8B72-4704-A25B-E681FE708960}"/>
              </a:ext>
            </a:extLst>
          </p:cNvPr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D3E53F8-254A-4331-B67F-D40530AD502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D7CC4-EA9B-467D-AC4B-F5BD67EE934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F5F0DB-6FB3-46F4-926A-07140533F3B5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15CCB3-75A2-4365-BE90-772DB50CD05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312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67197" y="1351658"/>
            <a:ext cx="1657607" cy="165580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273030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748771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145126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45654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D47AA7-CE5B-4280-8BEB-AAA1178A8A7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CDD907-5DE2-4338-ACD1-F95D8ADB348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B8EEDD-E6E2-4C0C-B489-59FA3325CBE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3E39FC-4422-41D1-8D21-0AE293FD77E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4AC54D-488D-40C9-83A5-83678C73063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BB0AA1AC-B0C5-4F2F-ACC2-A8F4951260D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1C12BB7-C127-44B5-800A-5AA7F84F3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3"/>
          </p:nvPr>
        </p:nvSpPr>
        <p:spPr>
          <a:xfrm>
            <a:off x="10358" y="2329756"/>
            <a:ext cx="12171287" cy="3262714"/>
          </a:xfrm>
          <a:custGeom>
            <a:avLst/>
            <a:gdLst>
              <a:gd name="connsiteX0" fmla="*/ 6085643 w 12171286"/>
              <a:gd name="connsiteY0" fmla="*/ 0 h 3262714"/>
              <a:gd name="connsiteX1" fmla="*/ 7578497 w 12171286"/>
              <a:gd name="connsiteY1" fmla="*/ 996359 h 3262714"/>
              <a:gd name="connsiteX2" fmla="*/ 7579257 w 12171286"/>
              <a:gd name="connsiteY2" fmla="*/ 998823 h 3262714"/>
              <a:gd name="connsiteX3" fmla="*/ 12171286 w 12171286"/>
              <a:gd name="connsiteY3" fmla="*/ 998823 h 3262714"/>
              <a:gd name="connsiteX4" fmla="*/ 12171286 w 12171286"/>
              <a:gd name="connsiteY4" fmla="*/ 2248100 h 3262714"/>
              <a:gd name="connsiteX5" fmla="*/ 7584125 w 12171286"/>
              <a:gd name="connsiteY5" fmla="*/ 2248100 h 3262714"/>
              <a:gd name="connsiteX6" fmla="*/ 7578497 w 12171286"/>
              <a:gd name="connsiteY6" fmla="*/ 2266355 h 3262714"/>
              <a:gd name="connsiteX7" fmla="*/ 6085643 w 12171286"/>
              <a:gd name="connsiteY7" fmla="*/ 3262714 h 3262714"/>
              <a:gd name="connsiteX8" fmla="*/ 4592790 w 12171286"/>
              <a:gd name="connsiteY8" fmla="*/ 2266355 h 3262714"/>
              <a:gd name="connsiteX9" fmla="*/ 4587162 w 12171286"/>
              <a:gd name="connsiteY9" fmla="*/ 2248100 h 3262714"/>
              <a:gd name="connsiteX10" fmla="*/ 0 w 12171286"/>
              <a:gd name="connsiteY10" fmla="*/ 2248100 h 3262714"/>
              <a:gd name="connsiteX11" fmla="*/ 0 w 12171286"/>
              <a:gd name="connsiteY11" fmla="*/ 998823 h 3262714"/>
              <a:gd name="connsiteX12" fmla="*/ 4592030 w 12171286"/>
              <a:gd name="connsiteY12" fmla="*/ 998823 h 3262714"/>
              <a:gd name="connsiteX13" fmla="*/ 4592790 w 12171286"/>
              <a:gd name="connsiteY13" fmla="*/ 996359 h 3262714"/>
              <a:gd name="connsiteX14" fmla="*/ 6085643 w 12171286"/>
              <a:gd name="connsiteY14" fmla="*/ 0 h 326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71286" h="3262714">
                <a:moveTo>
                  <a:pt x="6085643" y="0"/>
                </a:moveTo>
                <a:cubicBezTo>
                  <a:pt x="6756742" y="0"/>
                  <a:pt x="7332541" y="410840"/>
                  <a:pt x="7578497" y="996359"/>
                </a:cubicBezTo>
                <a:lnTo>
                  <a:pt x="7579257" y="998823"/>
                </a:lnTo>
                <a:lnTo>
                  <a:pt x="12171286" y="998823"/>
                </a:lnTo>
                <a:lnTo>
                  <a:pt x="12171286" y="2248100"/>
                </a:lnTo>
                <a:lnTo>
                  <a:pt x="7584125" y="2248100"/>
                </a:lnTo>
                <a:lnTo>
                  <a:pt x="7578497" y="2266355"/>
                </a:lnTo>
                <a:cubicBezTo>
                  <a:pt x="7332541" y="2851874"/>
                  <a:pt x="6756742" y="3262714"/>
                  <a:pt x="6085643" y="3262714"/>
                </a:cubicBezTo>
                <a:cubicBezTo>
                  <a:pt x="5414545" y="3262714"/>
                  <a:pt x="4838746" y="2851874"/>
                  <a:pt x="4592790" y="2266355"/>
                </a:cubicBezTo>
                <a:lnTo>
                  <a:pt x="4587162" y="2248100"/>
                </a:lnTo>
                <a:lnTo>
                  <a:pt x="0" y="2248100"/>
                </a:lnTo>
                <a:lnTo>
                  <a:pt x="0" y="998823"/>
                </a:lnTo>
                <a:lnTo>
                  <a:pt x="4592030" y="998823"/>
                </a:lnTo>
                <a:lnTo>
                  <a:pt x="4592790" y="996359"/>
                </a:lnTo>
                <a:cubicBezTo>
                  <a:pt x="4838746" y="410840"/>
                  <a:pt x="5414545" y="0"/>
                  <a:pt x="60856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ED1315-A0A8-4988-BA83-2931077C602B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AEEB97-78BA-4798-AC7E-0A618EF8C05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6500A5-2F97-4AA2-9299-0EEBBBFAF97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ACF7CC-3B28-4409-859E-16B78E03E7B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E6AE78-53FB-47CC-BD0C-4EF4E074B22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09612AA2-B5AC-4E68-ABE7-329221275BC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52E00BA-746A-4A6D-9717-F6916A914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9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51814" y="2758023"/>
            <a:ext cx="2786135" cy="280785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F42C08-08BF-4736-B654-5224E762F54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95AE76A-D814-4078-97BE-2CE22CADF6A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B152CF-9FFD-4012-AF68-DCECDF93FFF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1EDE850-E2A3-4151-931B-A5260FA2F00E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5FCE66-3F0B-40E5-A983-96459DC2454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8526FEA-B544-49AC-8639-9F44097C073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D7724CD-5306-4063-B425-18AEFE301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6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/>
          <p:cNvSpPr>
            <a:spLocks noGrp="1"/>
          </p:cNvSpPr>
          <p:nvPr>
            <p:ph type="pic" sz="quarter" idx="11"/>
          </p:nvPr>
        </p:nvSpPr>
        <p:spPr>
          <a:xfrm rot="18900000">
            <a:off x="-473213" y="1277160"/>
            <a:ext cx="13503649" cy="4678030"/>
          </a:xfrm>
          <a:custGeom>
            <a:avLst/>
            <a:gdLst>
              <a:gd name="connsiteX0" fmla="*/ 9526855 w 13503649"/>
              <a:gd name="connsiteY0" fmla="*/ 0 h 4678030"/>
              <a:gd name="connsiteX1" fmla="*/ 13503649 w 13503649"/>
              <a:gd name="connsiteY1" fmla="*/ 3976795 h 4678030"/>
              <a:gd name="connsiteX2" fmla="*/ 12802415 w 13503649"/>
              <a:gd name="connsiteY2" fmla="*/ 4678030 h 4678030"/>
              <a:gd name="connsiteX3" fmla="*/ 4488357 w 13503649"/>
              <a:gd name="connsiteY3" fmla="*/ 4678030 h 4678030"/>
              <a:gd name="connsiteX4" fmla="*/ 0 w 13503649"/>
              <a:gd name="connsiteY4" fmla="*/ 189673 h 4678030"/>
              <a:gd name="connsiteX5" fmla="*/ 189671 w 13503649"/>
              <a:gd name="connsiteY5" fmla="*/ 1 h 467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03649" h="4678030">
                <a:moveTo>
                  <a:pt x="9526855" y="0"/>
                </a:moveTo>
                <a:lnTo>
                  <a:pt x="13503649" y="3976795"/>
                </a:lnTo>
                <a:lnTo>
                  <a:pt x="12802415" y="4678030"/>
                </a:lnTo>
                <a:lnTo>
                  <a:pt x="4488357" y="4678030"/>
                </a:lnTo>
                <a:lnTo>
                  <a:pt x="0" y="189673"/>
                </a:lnTo>
                <a:lnTo>
                  <a:pt x="18967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BEBCA7B-726E-4870-A298-D03C44B350F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3E9027-632A-4E4B-8FBB-10090DE010E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B3596B-6E6F-4DDF-8413-B370AF5165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4DF5E5-BAED-4488-BB92-0F6539615FD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62D5657-B44A-4609-851D-92CA78ED4F5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684CFD-8748-4008-8718-7136D7BE7C3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5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5125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067624 h 6858000"/>
              <a:gd name="connsiteX3" fmla="*/ 6401624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551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6551251" y="0"/>
                </a:moveTo>
                <a:lnTo>
                  <a:pt x="12192000" y="0"/>
                </a:lnTo>
                <a:lnTo>
                  <a:pt x="12192000" y="1067624"/>
                </a:lnTo>
                <a:lnTo>
                  <a:pt x="6401624" y="6858000"/>
                </a:lnTo>
                <a:lnTo>
                  <a:pt x="0" y="6858000"/>
                </a:lnTo>
                <a:lnTo>
                  <a:pt x="0" y="65512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320F1-E31E-452C-96C5-3BEDB782EE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E173EF-CA12-4863-A788-1C6ACD23360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3D0C0F-A7A8-492C-9ADA-20470023479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725E1A-A0C5-4750-8F41-FC631CFD4A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755029-5A72-43D3-A3D1-0CB67268910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6C18F20-9DB7-47D4-A3D9-FAB3FDF6149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22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AF773-EE69-4A0D-97F3-669813B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F3297-55C6-44DF-B10B-9FAD1212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EC04DC-CAF2-42D0-9CA1-1E5D0963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04C13-2580-4E34-8EEC-70509094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4E1B-7144-4401-B52E-C6BACF4BA89E}" type="datetime1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C81E36-FA43-4FC3-9414-19E79BF9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3B18DF-7240-4AE3-B44F-3100BF00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82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36136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493605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493605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40231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BC06E3-FD6C-463C-AF5B-B583DA22D1C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49FFF9-A629-4ED6-BB94-D36698739D4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05630A-4B09-48FD-A486-2CDD33A3C0C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8E9DBF-9A3F-42BD-9D0D-1323318778A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846CDA-B4B7-4C48-B659-6BB2C16BD7E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F917641B-67C7-44DE-8385-48BCF7F63F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418BAC0-4A8C-4E72-8616-74008A4AC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93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06846" y="2505999"/>
            <a:ext cx="1646457" cy="1656214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26629" y="2505999"/>
            <a:ext cx="1646457" cy="1656214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82186" y="3429000"/>
            <a:ext cx="1661093" cy="16562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500525" y="3429000"/>
            <a:ext cx="1656215" cy="16562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2B8CD8-F8E0-457D-A29E-543475622BD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A4C88F-4EBA-49A6-B877-1189A12B11F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BAE5062-1E3D-4888-97AE-B7C0560D8F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A48A05-FE70-4C51-8052-5A9162342B1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9C2B82-3D97-41E4-8712-9DC88D59540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8BCCF12-642E-4C2A-BB11-110C45FD062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F9C2193-7E37-4CFD-8140-BD7BB8F2B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4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349432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27018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963810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7064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F546C7-4EE0-45A6-B82D-985D009E20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3A48FB-BDB6-49A1-9170-245EB356123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7F8627-52CD-498C-9DFD-7D487099464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9D0C0BC-074E-4D87-B67B-07445F449DE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CA4DAAF-EFAE-4BB9-ABA1-AD3E131ECAE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FDFFDB42-EEE2-4DCA-AE70-D560DDD4D53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08CA547-ACBA-4F12-BA65-0A1755CDD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5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2287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7940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08216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22533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761D86-B1F7-44E9-84D2-2E436B31458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143CA9-969E-4BDA-9F4E-78EA52357C9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86C7C1-883B-4079-B685-35712A9938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40A298-F2DB-4570-A6A6-0B2FD9D2E2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2CD1BD-4043-441C-9CD7-7B8A0E08F9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27D97973-EEEA-4C46-A93E-985871D2C8C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BCA0602-8D47-4BF9-A06F-2D4E66C5B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24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0024" cy="3434976"/>
          </a:xfrm>
        </p:spPr>
      </p:sp>
      <p:sp>
        <p:nvSpPr>
          <p:cNvPr id="60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090024" y="3447537"/>
            <a:ext cx="6101976" cy="3410465"/>
          </a:xfrm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BB368-F663-4B9F-BA58-18ACB8188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8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9309" y="1533871"/>
            <a:ext cx="5446028" cy="2735838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0849" y="4385763"/>
            <a:ext cx="2424488" cy="1789482"/>
          </a:xfr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14819" y="1533873"/>
            <a:ext cx="2787759" cy="1785041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20599" y="3429000"/>
            <a:ext cx="5323703" cy="274624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A66393-7A9B-4D85-AD31-654414EC6C4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E9B397-587D-4F3A-8225-BD70321B3A2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669B72-270D-4BC4-84B8-6E71657E571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B2AA2F-EB23-412A-9EEA-8848DCCD716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F1AF15-7428-4E84-9514-15DADAA323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CC82DED-2CCA-4F49-93C3-9E74D2E65722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1B3FC10-A7BC-4BDF-9894-453AF2B08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47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62031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756204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349502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1DFD18-ABB7-4D5A-8FDC-94E7345AFA0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E05CB1-4B9C-496D-9E0C-56862984A0D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4EF3A6-C5CB-4BEA-A8BC-0A0301E85A1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586A7D-117E-4503-A16E-5CC805A729C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7191F3-B7CE-4F0A-B436-8017BCD34FA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88A7B07-8F66-47DF-9F1D-D75AD64D383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71DC6D-78F8-47A3-8F3E-58F8322A5A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1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41520" y="2116442"/>
            <a:ext cx="2150577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816383" y="2116442"/>
            <a:ext cx="2153179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991245" y="2116442"/>
            <a:ext cx="2139019" cy="1519283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91245" y="3635723"/>
            <a:ext cx="2139019" cy="2155874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061736" y="3944039"/>
            <a:ext cx="3569656" cy="1847558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061736" y="2116441"/>
            <a:ext cx="3569656" cy="1827598"/>
          </a:xfrm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8CF1F4-A372-4730-9FC7-939BB96F25B2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29BFC2-E661-4FEB-80BD-93780E52BC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1D428-D8C2-49A5-9241-0E12458FD8E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D0DDC4-675C-4A90-9EEA-392539EE2A0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AA0A55-7867-48CD-940C-CE0ED9C6B00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7B0E760-230A-41FE-944A-C4E459890E1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776584-1835-4994-966C-1CD306B05C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980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714837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3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14837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72930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972930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grpSp>
        <p:nvGrpSpPr>
          <p:cNvPr id="91" name="Group 9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2" name="Rectangle 9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3" name="Rectangle 9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4" name="Rectangle 9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CEC620-3009-4B25-9064-EEC59FD53DF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B0755D-D033-4690-8B0F-678F76448EC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83EA5A0-56EB-462B-8686-95C9E69F468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9096CD-11F9-455A-9583-DB61A5E40A5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10480CC-1269-432A-9A03-047B06F2B99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5C505BD-082D-4452-B453-17C372F5C58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E35E174-3BBD-41E1-9B2F-397CBDF9A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55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9220111" y="1855959"/>
            <a:ext cx="1919003" cy="1942663"/>
          </a:xfrm>
          <a:prstGeom prst="ellipse">
            <a:avLst/>
          </a:prstGeom>
        </p:spPr>
      </p:sp>
      <p:sp>
        <p:nvSpPr>
          <p:cNvPr id="8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50018" y="1858089"/>
            <a:ext cx="1936823" cy="1942664"/>
          </a:xfrm>
          <a:prstGeom prst="ellipse">
            <a:avLst/>
          </a:prstGeom>
        </p:spPr>
      </p:sp>
      <p:sp>
        <p:nvSpPr>
          <p:cNvPr id="88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3794017" y="1852693"/>
            <a:ext cx="1937915" cy="1918962"/>
          </a:xfrm>
          <a:prstGeom prst="ellipse">
            <a:avLst/>
          </a:prstGeom>
        </p:spPr>
      </p:sp>
      <p:sp>
        <p:nvSpPr>
          <p:cNvPr id="8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589662" y="1899932"/>
            <a:ext cx="1923220" cy="1903270"/>
          </a:xfrm>
          <a:prstGeom prst="ellipse">
            <a:avLst/>
          </a:prstGeom>
        </p:spPr>
      </p:sp>
      <p:grpSp>
        <p:nvGrpSpPr>
          <p:cNvPr id="47" name="Group 46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8" name="Rectangle 47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146F20-5011-4692-BAD8-0DE6968DD5E6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BC9975-3311-4AE2-98DD-33BFBF8C046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8B43872-0FD5-4965-93F9-5D07D8B99AA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27C30C-9408-43C6-83E3-FEDE089E833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1FD1463-9ABE-4F60-AD55-70908BE510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F43293D6-479D-42CC-891E-98A41C60203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3D7F1C0-8444-43ED-ACED-FD9E63151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C380E-1C0E-4261-9F50-4DB08579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72E56F-D9BA-4443-AE1B-64A47027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E6378-7C5F-49A0-9335-AD01E52E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6DB0C0-41EF-4B7F-9E18-EACD736AD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EC559-9169-4628-9831-253D216B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24FB6F-AB6C-40B1-976B-E05C8165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5B63-DCEA-496E-B35D-EFD293917B6B}" type="datetime1">
              <a:rPr lang="ru-RU" smtClean="0"/>
              <a:t>29.01.2024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546BB4-CC8E-40BC-98A5-84325FDF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3F3243-51B4-495F-A6E4-2471B516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64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62285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818499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523777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257968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grpSp>
        <p:nvGrpSpPr>
          <p:cNvPr id="95" name="Group 9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6" name="Rectangle 9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7" name="Rectangle 9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8" name="Rectangle 9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7F198C-0100-4F10-B41F-54EDAD0CB86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EA511B-BA52-4A2D-A6BC-BDE228F521B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282CA5F-0989-4F93-9150-ABD21179D98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07F267-BE80-421C-A76F-B62656AB84A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F53A707-119F-40B4-AFC2-6F117B80A7B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D2178896-63D9-447B-86B4-A3145901F08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A7E42EE-259E-45C3-9208-F33FDD672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48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75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/>
          <p:cNvSpPr>
            <a:spLocks noGrp="1"/>
          </p:cNvSpPr>
          <p:nvPr>
            <p:ph type="pic" sz="quarter" idx="11"/>
          </p:nvPr>
        </p:nvSpPr>
        <p:spPr>
          <a:xfrm>
            <a:off x="4035013" y="2380436"/>
            <a:ext cx="4120984" cy="2481264"/>
          </a:xfrm>
        </p:spPr>
        <p:txBody>
          <a:bodyPr/>
          <a:lstStyle/>
          <a:p>
            <a:endParaRPr lang="en-US"/>
          </a:p>
        </p:txBody>
      </p:sp>
      <p:grpSp>
        <p:nvGrpSpPr>
          <p:cNvPr id="73" name="Group 72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4" name="Rectangle 73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5" name="Rectangle 74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DF22E8-C27D-48A2-91ED-919FE4B2E48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D7592E1-5859-42FD-86AC-698515250F1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01C75F4-0C8C-4201-BE78-C92596E0C49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5344C6-7184-494A-8A2A-D90A056380C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BAFE9D-61FC-4DA0-AE8B-9D8C82CB115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B319BACA-42F7-4B15-9160-2C9403DEBD0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022C28-8684-4056-929F-04BB714B3C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32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71419" y="769257"/>
            <a:ext cx="2610275" cy="1642420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9014" y="2"/>
            <a:ext cx="2610275" cy="241167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99014" y="2536326"/>
            <a:ext cx="261027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6756" y="2536326"/>
            <a:ext cx="286524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99014" y="4464704"/>
            <a:ext cx="2610275" cy="239329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D17325-1AE7-4BEB-BCAF-6756C1E17F7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DBDB1D-C396-4794-A488-B372622491D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E611C6-80C7-4E79-98E4-AEA3CA07605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7FECEB-85F1-44AA-AC2C-46AEBBB009A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2C7D7F-A190-4AF5-8BD0-87DEB3F2731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CF171E1-FBD4-4FA7-BA37-465AA432EA1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14C0C3-FB82-47AB-A791-153EE5072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36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23889" y="1538966"/>
            <a:ext cx="10944225" cy="3436886"/>
          </a:xfrm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42B61-64A5-4403-A3CC-81939436305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821E3C-2C20-4849-A6F9-994B519B10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97E5F60-AA4B-44F5-9ACB-37DA571ED7B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AD0FA8-D481-4584-8E69-EBB257BBA7B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FCD9BB-65A3-47BB-A427-452CDB72389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5B8C69DF-1186-41A8-88F8-80DE1E8DC5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FD8C745-99E1-4476-B183-877F70EE7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18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338671" y="2502466"/>
            <a:ext cx="9514661" cy="2696333"/>
          </a:xfrm>
        </p:spPr>
        <p:txBody>
          <a:bodyPr/>
          <a:lstStyle/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7C1E8F-EB6B-4A42-BE27-F7DEE52B930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AE7BDE-F416-4EC0-BB9C-41BD37547D81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13EB21-E932-47AE-98CA-1F5731D9069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21FA7-A8E0-4BAE-82B3-A23D1C188CE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D0A354-5F20-40D2-9907-E74FC1FE7A7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342EF5CF-1CBE-4C8D-8D38-885883FBDFF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764296-2EFC-4738-87A7-32C6C9FC2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15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3017434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386118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51830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917545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22"/>
          </p:nvPr>
        </p:nvSpPr>
        <p:spPr>
          <a:xfrm>
            <a:off x="6283147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44D36-2F89-4C25-9BF5-F7883D09FC5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DA6FF-6B38-4006-AEDF-DABAE382608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316A36E-3B90-46A6-8059-EE10638074D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53D85B-F462-4D41-9E6C-11D9343D4D5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877685-7E74-4A4C-A49C-8B921B88FC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ADD42B1-D726-4E8D-AF48-75446D3F1D1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886E114-6336-43CD-B189-9E37E6769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756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074344" y="3253650"/>
            <a:ext cx="2043315" cy="204331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C4DBB9-EB64-40FB-A439-689476F5084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CC19D1-DFD7-4D61-85A5-3E808B6AC609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F0ECC8-A514-4147-8BBE-DCEA699850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00B177-D559-40EC-B932-0C9595AEA7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D83D92-D939-4951-8861-55A7EF14B0D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0B2B5974-5B4E-4ADE-84EC-65F3E2B4A87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E9DF01-DB0C-4136-B8B2-136F7A2BB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55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2D5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D9956-30EA-4E13-BF44-53B2391A5A4E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0BE7F8E-A6E0-479D-9F32-716994C06B0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8F056F-0609-4F11-A285-EC043EC5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1C6A382-ACCE-4DBF-B402-DBA2AC134A5F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527219B-A3A8-487D-AF43-FB566507B76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EBAC6541-EEB2-48DC-BCE0-0D2ECF12214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1FC9CC-0526-4053-9E08-B0BFA91FA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38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59014"/>
            <a:ext cx="12192000" cy="6508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039391"/>
            <a:ext cx="9144000" cy="80327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0B2D50"/>
                </a:solidFill>
                <a:latin typeface="Playfair Display Black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86771"/>
            <a:ext cx="9144000" cy="5444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50">
                <a:solidFill>
                  <a:srgbClr val="0B2D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36936" y="-37421"/>
            <a:ext cx="12266018" cy="3539133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grpSp>
        <p:nvGrpSpPr>
          <p:cNvPr id="6" name="Group 56">
            <a:extLst>
              <a:ext uri="{FF2B5EF4-FFF2-40B4-BE49-F238E27FC236}">
                <a16:creationId xmlns:a16="http://schemas.microsoft.com/office/drawing/2014/main" id="{81A400FB-46CB-4769-B0B4-1380F7A6196A}"/>
              </a:ext>
            </a:extLst>
          </p:cNvPr>
          <p:cNvGrpSpPr/>
          <p:nvPr userDrawn="1"/>
        </p:nvGrpSpPr>
        <p:grpSpPr>
          <a:xfrm>
            <a:off x="0" y="3501712"/>
            <a:ext cx="12192000" cy="139741"/>
            <a:chOff x="0" y="0"/>
            <a:chExt cx="24555161" cy="403998"/>
          </a:xfrm>
        </p:grpSpPr>
        <p:sp>
          <p:nvSpPr>
            <p:cNvPr id="8" name="Shape 52">
              <a:extLst>
                <a:ext uri="{FF2B5EF4-FFF2-40B4-BE49-F238E27FC236}">
                  <a16:creationId xmlns:a16="http://schemas.microsoft.com/office/drawing/2014/main" id="{70AF84F1-D225-4FFC-8A47-FAD965DC8244}"/>
                </a:ext>
              </a:extLst>
            </p:cNvPr>
            <p:cNvSpPr/>
            <p:nvPr/>
          </p:nvSpPr>
          <p:spPr>
            <a:xfrm>
              <a:off x="0" y="0"/>
              <a:ext cx="6151243" cy="403999"/>
            </a:xfrm>
            <a:prstGeom prst="rect">
              <a:avLst/>
            </a:prstGeom>
            <a:solidFill>
              <a:srgbClr val="AACFF4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0" name="Shape 53">
              <a:extLst>
                <a:ext uri="{FF2B5EF4-FFF2-40B4-BE49-F238E27FC236}">
                  <a16:creationId xmlns:a16="http://schemas.microsoft.com/office/drawing/2014/main" id="{5205361A-2938-4C34-A706-9EB5708D38CB}"/>
                </a:ext>
              </a:extLst>
            </p:cNvPr>
            <p:cNvSpPr/>
            <p:nvPr/>
          </p:nvSpPr>
          <p:spPr>
            <a:xfrm>
              <a:off x="6134639" y="0"/>
              <a:ext cx="6151244" cy="403998"/>
            </a:xfrm>
            <a:prstGeom prst="rect">
              <a:avLst/>
            </a:prstGeom>
            <a:solidFill>
              <a:srgbClr val="4F9BE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1" name="Shape 54">
              <a:extLst>
                <a:ext uri="{FF2B5EF4-FFF2-40B4-BE49-F238E27FC236}">
                  <a16:creationId xmlns:a16="http://schemas.microsoft.com/office/drawing/2014/main" id="{0C2DCF6D-1388-469F-8AA6-0331CCF90B5D}"/>
                </a:ext>
              </a:extLst>
            </p:cNvPr>
            <p:cNvSpPr/>
            <p:nvPr/>
          </p:nvSpPr>
          <p:spPr>
            <a:xfrm>
              <a:off x="12269279" y="0"/>
              <a:ext cx="6151244" cy="403998"/>
            </a:xfrm>
            <a:prstGeom prst="rect">
              <a:avLst/>
            </a:prstGeom>
            <a:solidFill>
              <a:srgbClr val="134D8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2" name="Shape 55">
              <a:extLst>
                <a:ext uri="{FF2B5EF4-FFF2-40B4-BE49-F238E27FC236}">
                  <a16:creationId xmlns:a16="http://schemas.microsoft.com/office/drawing/2014/main" id="{1A37394D-C332-4286-AC02-30F77FC8A10D}"/>
                </a:ext>
              </a:extLst>
            </p:cNvPr>
            <p:cNvSpPr/>
            <p:nvPr/>
          </p:nvSpPr>
          <p:spPr>
            <a:xfrm>
              <a:off x="18403918" y="0"/>
              <a:ext cx="6151244" cy="403998"/>
            </a:xfrm>
            <a:prstGeom prst="rect">
              <a:avLst/>
            </a:prstGeom>
            <a:solidFill>
              <a:srgbClr val="0B2D5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</p:spTree>
    <p:extLst>
      <p:ext uri="{BB962C8B-B14F-4D97-AF65-F5344CB8AC3E}">
        <p14:creationId xmlns:p14="http://schemas.microsoft.com/office/powerpoint/2010/main" val="19429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C8E23-520B-4266-AE1D-67F5C803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61DFA-05E8-40F2-87DB-DE52D670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A11B-C75E-4D47-AC56-12CD7873E1A0}" type="datetime1">
              <a:rPr lang="ru-RU" smtClean="0"/>
              <a:t>29.01.2024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F3A2F-3ADD-4CD8-99D7-DEA267EC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32A016-787A-452C-AD51-804ED744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7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29.01.2024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0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6ED9C-7A1F-4C74-B103-B0A5F573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FEA02-F3B8-4604-B3CD-F37D0063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BB1FC-69DD-4CC8-878B-891D4FA43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95EA34-2DA7-4A49-BE55-18622FB6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6E46-8C15-49B3-B8F5-AA54675B90B4}" type="datetime1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CB8E1C-FEB6-47AC-9459-30510A46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7E426A-EB1A-4D59-82FE-374740D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9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FEAA4-6C64-4161-AA73-00EA1C32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302402-212F-4EDD-8015-9E1F0D932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E9C9A8-052E-4069-9CF2-353192E72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45B972-56A0-4D71-9188-451F4E48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7FA6-29B7-4EB9-959E-3C9277D70070}" type="datetime1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DF97E-2FE8-4511-8E93-B5E7A4B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237234-01F2-4C2F-AEC9-5711340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3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E1B21-4C5E-435F-9246-B3CCF52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0E7C8B-E0C1-4A40-83B2-3A47A8C11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5574D-D804-4A5A-B16E-669895306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2350-7076-4AD6-A9E3-7F489C92E38D}" type="datetime1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03355-B2D1-47A3-8096-FB5B4FBC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759F3-7DC1-4F8D-8640-0E50710D9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7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4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B2D50"/>
          </a:solidFill>
          <a:latin typeface="Playfair Display Black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jpeg"/><Relationship Id="rId4" Type="http://schemas.openxmlformats.org/officeDocument/2006/relationships/image" Target="../media/image6.sv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">
            <a:extLst>
              <a:ext uri="{FF2B5EF4-FFF2-40B4-BE49-F238E27FC236}">
                <a16:creationId xmlns:a16="http://schemas.microsoft.com/office/drawing/2014/main" id="{184C7C86-D3EC-4412-95BF-AA82496F9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2" b="30744"/>
          <a:stretch/>
        </p:blipFill>
        <p:spPr>
          <a:xfrm>
            <a:off x="0" y="0"/>
            <a:ext cx="12192000" cy="2512541"/>
          </a:xfrm>
          <a:prstGeom prst="rect">
            <a:avLst/>
          </a:prstGeom>
        </p:spPr>
      </p:pic>
      <p:grpSp>
        <p:nvGrpSpPr>
          <p:cNvPr id="7" name="rectangles">
            <a:extLst>
              <a:ext uri="{FF2B5EF4-FFF2-40B4-BE49-F238E27FC236}">
                <a16:creationId xmlns:a16="http://schemas.microsoft.com/office/drawing/2014/main" id="{69C43B0F-3A1A-463C-9ABE-BD1F46C1E9E8}"/>
              </a:ext>
            </a:extLst>
          </p:cNvPr>
          <p:cNvGrpSpPr/>
          <p:nvPr/>
        </p:nvGrpSpPr>
        <p:grpSpPr>
          <a:xfrm>
            <a:off x="0" y="2512541"/>
            <a:ext cx="12192000" cy="189470"/>
            <a:chOff x="0" y="2512541"/>
            <a:chExt cx="12192000" cy="1894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98746A-6260-4443-94B9-B025BF417A86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C66265E4-379E-4CD2-8BFE-8B1BF63EEBB5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EF0777B-5739-4A7D-8683-3F6B97AABD39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70EEB341-9B6B-4118-B206-53C2563F5679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45301019-CD8E-4D0C-8F0A-3563753F80FD}"/>
              </a:ext>
            </a:extLst>
          </p:cNvPr>
          <p:cNvSpPr txBox="1"/>
          <p:nvPr/>
        </p:nvSpPr>
        <p:spPr>
          <a:xfrm>
            <a:off x="3551534" y="3467147"/>
            <a:ext cx="5088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Московский технологический колледж  питания</a:t>
            </a:r>
          </a:p>
        </p:txBody>
      </p:sp>
      <p:sp>
        <p:nvSpPr>
          <p:cNvPr id="11" name="substrate">
            <a:extLst>
              <a:ext uri="{FF2B5EF4-FFF2-40B4-BE49-F238E27FC236}">
                <a16:creationId xmlns:a16="http://schemas.microsoft.com/office/drawing/2014/main" id="{0562C439-6C50-4CD4-B70B-E66918DCA807}"/>
              </a:ext>
            </a:extLst>
          </p:cNvPr>
          <p:cNvSpPr/>
          <p:nvPr/>
        </p:nvSpPr>
        <p:spPr>
          <a:xfrm>
            <a:off x="0" y="5426417"/>
            <a:ext cx="12191999" cy="1294192"/>
          </a:xfrm>
          <a:prstGeom prst="rect">
            <a:avLst/>
          </a:prstGeom>
          <a:solidFill>
            <a:srgbClr val="EC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hor">
            <a:extLst>
              <a:ext uri="{FF2B5EF4-FFF2-40B4-BE49-F238E27FC236}">
                <a16:creationId xmlns:a16="http://schemas.microsoft.com/office/drawing/2014/main" id="{10AA219B-B775-4C7F-808E-0F513973DB18}"/>
              </a:ext>
            </a:extLst>
          </p:cNvPr>
          <p:cNvSpPr txBox="1"/>
          <p:nvPr/>
        </p:nvSpPr>
        <p:spPr>
          <a:xfrm>
            <a:off x="4671364" y="5636822"/>
            <a:ext cx="278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27584"/>
                </a:solidFill>
                <a:latin typeface="+mj-lt"/>
                <a:cs typeface="Arial" panose="020B0604020202020204" pitchFamily="34" charset="0"/>
              </a:rPr>
              <a:t>Студент</a:t>
            </a:r>
            <a:r>
              <a:rPr lang="en-US" dirty="0">
                <a:solidFill>
                  <a:srgbClr val="727584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rgbClr val="727584"/>
                </a:solidFill>
                <a:latin typeface="+mj-lt"/>
                <a:cs typeface="Arial" panose="020B0604020202020204" pitchFamily="34" charset="0"/>
              </a:rPr>
              <a:t>ФИО </a:t>
            </a:r>
          </a:p>
        </p:txBody>
      </p:sp>
      <p:sp>
        <p:nvSpPr>
          <p:cNvPr id="15" name="author info">
            <a:extLst>
              <a:ext uri="{FF2B5EF4-FFF2-40B4-BE49-F238E27FC236}">
                <a16:creationId xmlns:a16="http://schemas.microsoft.com/office/drawing/2014/main" id="{8D84D0A7-7D75-4A85-928D-33DA1C5E41FA}"/>
              </a:ext>
            </a:extLst>
          </p:cNvPr>
          <p:cNvSpPr txBox="1"/>
          <p:nvPr/>
        </p:nvSpPr>
        <p:spPr>
          <a:xfrm>
            <a:off x="3182688" y="5976158"/>
            <a:ext cx="503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27584"/>
                </a:solidFill>
                <a:latin typeface="+mj-lt"/>
                <a:cs typeface="Arial" panose="020B0604020202020204" pitchFamily="34" charset="0"/>
              </a:rPr>
              <a:t>Преподаватель</a:t>
            </a:r>
            <a:r>
              <a:rPr lang="en-US" dirty="0">
                <a:solidFill>
                  <a:srgbClr val="727584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rgbClr val="727584"/>
                </a:solidFill>
                <a:latin typeface="+mj-lt"/>
                <a:cs typeface="Arial" panose="020B0604020202020204" pitchFamily="34" charset="0"/>
              </a:rPr>
              <a:t>ФИО </a:t>
            </a:r>
          </a:p>
        </p:txBody>
      </p:sp>
      <p:sp>
        <p:nvSpPr>
          <p:cNvPr id="14" name="place and date">
            <a:extLst>
              <a:ext uri="{FF2B5EF4-FFF2-40B4-BE49-F238E27FC236}">
                <a16:creationId xmlns:a16="http://schemas.microsoft.com/office/drawing/2014/main" id="{38CC3F05-C484-4357-8EE2-EA1028CEEE77}"/>
              </a:ext>
            </a:extLst>
          </p:cNvPr>
          <p:cNvSpPr txBox="1"/>
          <p:nvPr/>
        </p:nvSpPr>
        <p:spPr>
          <a:xfrm>
            <a:off x="4671364" y="6412832"/>
            <a:ext cx="1293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D2D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Москва, 202</a:t>
            </a:r>
            <a:r>
              <a:rPr lang="en-US" sz="1400" dirty="0">
                <a:solidFill>
                  <a:srgbClr val="D2D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400" dirty="0">
              <a:solidFill>
                <a:srgbClr val="D2D5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3D0C82B-8051-470E-B4CF-C83B392C2532}"/>
              </a:ext>
            </a:extLst>
          </p:cNvPr>
          <p:cNvSpPr txBox="1">
            <a:spLocks/>
          </p:cNvSpPr>
          <p:nvPr/>
        </p:nvSpPr>
        <p:spPr>
          <a:xfrm>
            <a:off x="1782092" y="4114077"/>
            <a:ext cx="8565159" cy="10039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b">
            <a:noAutofit/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dirty="0">
                <a:solidFill>
                  <a:schemeClr val="tx1"/>
                </a:solidFill>
                <a:cs typeface="Times New Roman" pitchFamily="18" charset="0"/>
              </a:rPr>
              <a:t>Выпускная квалификационная работа</a:t>
            </a:r>
            <a:br>
              <a:rPr lang="ru-RU" sz="2400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cs typeface="Times New Roman" pitchFamily="18" charset="0"/>
              </a:rPr>
              <a:t>Тема: «……..»</a:t>
            </a:r>
          </a:p>
        </p:txBody>
      </p:sp>
      <p:pic>
        <p:nvPicPr>
          <p:cNvPr id="3" name="Рисунок 2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0AC5E7C-0611-1CDD-DCC7-AA62C10DF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-15330" y="-17816"/>
            <a:ext cx="12207329" cy="32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4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age number">
            <a:extLst>
              <a:ext uri="{FF2B5EF4-FFF2-40B4-BE49-F238E27FC236}">
                <a16:creationId xmlns:a16="http://schemas.microsoft.com/office/drawing/2014/main" id="{84A6771A-40E3-486B-8A11-967BC3DB63CB}"/>
              </a:ext>
            </a:extLst>
          </p:cNvPr>
          <p:cNvGrpSpPr/>
          <p:nvPr/>
        </p:nvGrpSpPr>
        <p:grpSpPr>
          <a:xfrm>
            <a:off x="11182387" y="6242955"/>
            <a:ext cx="697624" cy="365125"/>
            <a:chOff x="11182387" y="6242955"/>
            <a:chExt cx="697624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ED4BA37E-816A-43B4-98B1-CFD05F72F9F3}"/>
                </a:ext>
              </a:extLst>
            </p:cNvPr>
            <p:cNvSpPr txBox="1">
              <a:spLocks/>
            </p:cNvSpPr>
            <p:nvPr/>
          </p:nvSpPr>
          <p:spPr>
            <a:xfrm>
              <a:off x="11182387" y="6242955"/>
              <a:ext cx="638138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10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C42CCB1B-CB24-43F6-88D5-2DC57432533F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E5F2A2EE-34D9-41D5-AD94-4DB25C07EE80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E85956C1-97F3-4951-8ED7-01F3AFE8FDF7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42DAAA3A-619F-44B9-A88B-A7CED210957C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71795FFA-AE39-40B8-9B75-C2438924B23A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7" name="Group 69">
            <a:extLst>
              <a:ext uri="{FF2B5EF4-FFF2-40B4-BE49-F238E27FC236}">
                <a16:creationId xmlns:a16="http://schemas.microsoft.com/office/drawing/2014/main" id="{9469A940-027A-4499-9AB1-369C9C6DD859}"/>
              </a:ext>
            </a:extLst>
          </p:cNvPr>
          <p:cNvGrpSpPr/>
          <p:nvPr/>
        </p:nvGrpSpPr>
        <p:grpSpPr>
          <a:xfrm>
            <a:off x="4672804" y="1505043"/>
            <a:ext cx="1231705" cy="5368016"/>
            <a:chOff x="5184321" y="1505042"/>
            <a:chExt cx="1231705" cy="5368016"/>
          </a:xfr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</p:grpSpPr>
        <p:sp>
          <p:nvSpPr>
            <p:cNvPr id="28" name="Freeform 61">
              <a:extLst>
                <a:ext uri="{FF2B5EF4-FFF2-40B4-BE49-F238E27FC236}">
                  <a16:creationId xmlns:a16="http://schemas.microsoft.com/office/drawing/2014/main" id="{C802DE7A-A866-421F-B57E-DE3CE8725421}"/>
                </a:ext>
              </a:extLst>
            </p:cNvPr>
            <p:cNvSpPr/>
            <p:nvPr/>
          </p:nvSpPr>
          <p:spPr>
            <a:xfrm>
              <a:off x="6152858" y="1926822"/>
              <a:ext cx="263168" cy="4946236"/>
            </a:xfrm>
            <a:custGeom>
              <a:avLst/>
              <a:gdLst>
                <a:gd name="connsiteX0" fmla="*/ 131584 w 263168"/>
                <a:gd name="connsiteY0" fmla="*/ 0 h 5440860"/>
                <a:gd name="connsiteX1" fmla="*/ 263168 w 263168"/>
                <a:gd name="connsiteY1" fmla="*/ 131584 h 5440860"/>
                <a:gd name="connsiteX2" fmla="*/ 263167 w 263168"/>
                <a:gd name="connsiteY2" fmla="*/ 5440546 h 5440860"/>
                <a:gd name="connsiteX3" fmla="*/ 263104 w 263168"/>
                <a:gd name="connsiteY3" fmla="*/ 5440860 h 5440860"/>
                <a:gd name="connsiteX4" fmla="*/ 64 w 263168"/>
                <a:gd name="connsiteY4" fmla="*/ 5440860 h 5440860"/>
                <a:gd name="connsiteX5" fmla="*/ 0 w 263168"/>
                <a:gd name="connsiteY5" fmla="*/ 5440545 h 5440860"/>
                <a:gd name="connsiteX6" fmla="*/ 0 w 263168"/>
                <a:gd name="connsiteY6" fmla="*/ 131584 h 5440860"/>
                <a:gd name="connsiteX7" fmla="*/ 131584 w 263168"/>
                <a:gd name="connsiteY7" fmla="*/ 0 h 544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168" h="5440860">
                  <a:moveTo>
                    <a:pt x="131584" y="0"/>
                  </a:moveTo>
                  <a:cubicBezTo>
                    <a:pt x="204256" y="0"/>
                    <a:pt x="263168" y="58912"/>
                    <a:pt x="263168" y="131584"/>
                  </a:cubicBezTo>
                  <a:cubicBezTo>
                    <a:pt x="263168" y="1901238"/>
                    <a:pt x="263167" y="3670892"/>
                    <a:pt x="263167" y="5440546"/>
                  </a:cubicBezTo>
                  <a:lnTo>
                    <a:pt x="263104" y="5440860"/>
                  </a:lnTo>
                  <a:lnTo>
                    <a:pt x="64" y="5440860"/>
                  </a:lnTo>
                  <a:lnTo>
                    <a:pt x="0" y="5440545"/>
                  </a:lnTo>
                  <a:lnTo>
                    <a:pt x="0" y="131584"/>
                  </a:lnTo>
                  <a:cubicBezTo>
                    <a:pt x="0" y="58912"/>
                    <a:pt x="58912" y="0"/>
                    <a:pt x="1315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43">
              <a:extLst>
                <a:ext uri="{FF2B5EF4-FFF2-40B4-BE49-F238E27FC236}">
                  <a16:creationId xmlns:a16="http://schemas.microsoft.com/office/drawing/2014/main" id="{6E7F9CE3-CE36-4130-A9DE-AFDECEFB72A2}"/>
                </a:ext>
              </a:extLst>
            </p:cNvPr>
            <p:cNvSpPr/>
            <p:nvPr/>
          </p:nvSpPr>
          <p:spPr>
            <a:xfrm rot="5400000" flipH="1">
              <a:off x="5257952" y="1431411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reeform 119">
            <a:extLst>
              <a:ext uri="{FF2B5EF4-FFF2-40B4-BE49-F238E27FC236}">
                <a16:creationId xmlns:a16="http://schemas.microsoft.com/office/drawing/2014/main" id="{E6C3FB6C-BB1C-45B7-98BA-7E715F6D59A9}"/>
              </a:ext>
            </a:extLst>
          </p:cNvPr>
          <p:cNvSpPr/>
          <p:nvPr/>
        </p:nvSpPr>
        <p:spPr>
          <a:xfrm>
            <a:off x="3328437" y="4631709"/>
            <a:ext cx="1260993" cy="2226292"/>
          </a:xfrm>
          <a:custGeom>
            <a:avLst/>
            <a:gdLst>
              <a:gd name="connsiteX0" fmla="*/ 539617 w 1260993"/>
              <a:gd name="connsiteY0" fmla="*/ 0 h 2226292"/>
              <a:gd name="connsiteX1" fmla="*/ 633049 w 1260993"/>
              <a:gd name="connsiteY1" fmla="*/ 37008 h 2226292"/>
              <a:gd name="connsiteX2" fmla="*/ 629235 w 1260993"/>
              <a:gd name="connsiteY2" fmla="*/ 222998 h 2226292"/>
              <a:gd name="connsiteX3" fmla="*/ 494093 w 1260993"/>
              <a:gd name="connsiteY3" fmla="*/ 354306 h 2226292"/>
              <a:gd name="connsiteX4" fmla="*/ 442369 w 1260993"/>
              <a:gd name="connsiteY4" fmla="*/ 404562 h 2226292"/>
              <a:gd name="connsiteX5" fmla="*/ 1087506 w 1260993"/>
              <a:gd name="connsiteY5" fmla="*/ 404562 h 2226292"/>
              <a:gd name="connsiteX6" fmla="*/ 1108465 w 1260993"/>
              <a:gd name="connsiteY6" fmla="*/ 408794 h 2226292"/>
              <a:gd name="connsiteX7" fmla="*/ 1129409 w 1260993"/>
              <a:gd name="connsiteY7" fmla="*/ 404565 h 2226292"/>
              <a:gd name="connsiteX8" fmla="*/ 1260993 w 1260993"/>
              <a:gd name="connsiteY8" fmla="*/ 536149 h 2226292"/>
              <a:gd name="connsiteX9" fmla="*/ 1260992 w 1260993"/>
              <a:gd name="connsiteY9" fmla="*/ 2225978 h 2226292"/>
              <a:gd name="connsiteX10" fmla="*/ 1260929 w 1260993"/>
              <a:gd name="connsiteY10" fmla="*/ 2226292 h 2226292"/>
              <a:gd name="connsiteX11" fmla="*/ 997889 w 1260993"/>
              <a:gd name="connsiteY11" fmla="*/ 2226292 h 2226292"/>
              <a:gd name="connsiteX12" fmla="*/ 997825 w 1260993"/>
              <a:gd name="connsiteY12" fmla="*/ 2225977 h 2226292"/>
              <a:gd name="connsiteX13" fmla="*/ 997825 w 1260993"/>
              <a:gd name="connsiteY13" fmla="*/ 667730 h 2226292"/>
              <a:gd name="connsiteX14" fmla="*/ 441391 w 1260993"/>
              <a:gd name="connsiteY14" fmla="*/ 667730 h 2226292"/>
              <a:gd name="connsiteX15" fmla="*/ 518389 w 1260993"/>
              <a:gd name="connsiteY15" fmla="*/ 745302 h 2226292"/>
              <a:gd name="connsiteX16" fmla="*/ 621608 w 1260993"/>
              <a:gd name="connsiteY16" fmla="*/ 849292 h 2226292"/>
              <a:gd name="connsiteX17" fmla="*/ 617794 w 1260993"/>
              <a:gd name="connsiteY17" fmla="*/ 1035282 h 2226292"/>
              <a:gd name="connsiteX18" fmla="*/ 434744 w 1260993"/>
              <a:gd name="connsiteY18" fmla="*/ 1031486 h 2226292"/>
              <a:gd name="connsiteX19" fmla="*/ 38135 w 1260993"/>
              <a:gd name="connsiteY19" fmla="*/ 629140 h 2226292"/>
              <a:gd name="connsiteX20" fmla="*/ 0 w 1260993"/>
              <a:gd name="connsiteY20" fmla="*/ 526655 h 2226292"/>
              <a:gd name="connsiteX21" fmla="*/ 38135 w 1260993"/>
              <a:gd name="connsiteY21" fmla="*/ 431763 h 2226292"/>
              <a:gd name="connsiteX22" fmla="*/ 446185 w 1260993"/>
              <a:gd name="connsiteY22" fmla="*/ 37008 h 2226292"/>
              <a:gd name="connsiteX23" fmla="*/ 539617 w 1260993"/>
              <a:gd name="connsiteY23" fmla="*/ 0 h 222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0993" h="2226292">
                <a:moveTo>
                  <a:pt x="539617" y="0"/>
                </a:moveTo>
                <a:cubicBezTo>
                  <a:pt x="572985" y="0"/>
                  <a:pt x="606354" y="12336"/>
                  <a:pt x="633049" y="37008"/>
                </a:cubicBezTo>
                <a:cubicBezTo>
                  <a:pt x="682625" y="90148"/>
                  <a:pt x="678811" y="173654"/>
                  <a:pt x="629235" y="222998"/>
                </a:cubicBezTo>
                <a:cubicBezTo>
                  <a:pt x="629235" y="222998"/>
                  <a:pt x="629235" y="222998"/>
                  <a:pt x="494093" y="354306"/>
                </a:cubicBezTo>
                <a:lnTo>
                  <a:pt x="442369" y="404562"/>
                </a:lnTo>
                <a:lnTo>
                  <a:pt x="1087506" y="404562"/>
                </a:lnTo>
                <a:lnTo>
                  <a:pt x="1108465" y="408794"/>
                </a:lnTo>
                <a:lnTo>
                  <a:pt x="1129409" y="404565"/>
                </a:lnTo>
                <a:cubicBezTo>
                  <a:pt x="1202081" y="404565"/>
                  <a:pt x="1260993" y="463477"/>
                  <a:pt x="1260993" y="536149"/>
                </a:cubicBezTo>
                <a:cubicBezTo>
                  <a:pt x="1260993" y="1099425"/>
                  <a:pt x="1260992" y="1662702"/>
                  <a:pt x="1260992" y="2225978"/>
                </a:cubicBezTo>
                <a:lnTo>
                  <a:pt x="1260929" y="2226292"/>
                </a:lnTo>
                <a:lnTo>
                  <a:pt x="997889" y="2226292"/>
                </a:lnTo>
                <a:lnTo>
                  <a:pt x="997825" y="2225977"/>
                </a:lnTo>
                <a:lnTo>
                  <a:pt x="997825" y="667730"/>
                </a:lnTo>
                <a:lnTo>
                  <a:pt x="441391" y="667730"/>
                </a:lnTo>
                <a:lnTo>
                  <a:pt x="518389" y="745302"/>
                </a:lnTo>
                <a:cubicBezTo>
                  <a:pt x="548316" y="775453"/>
                  <a:pt x="582519" y="809911"/>
                  <a:pt x="621608" y="849292"/>
                </a:cubicBezTo>
                <a:cubicBezTo>
                  <a:pt x="671184" y="902432"/>
                  <a:pt x="671184" y="985938"/>
                  <a:pt x="617794" y="1035282"/>
                </a:cubicBezTo>
                <a:cubicBezTo>
                  <a:pt x="564405" y="1084626"/>
                  <a:pt x="484320" y="1084626"/>
                  <a:pt x="434744" y="1031486"/>
                </a:cubicBezTo>
                <a:cubicBezTo>
                  <a:pt x="434744" y="1031486"/>
                  <a:pt x="434744" y="1031486"/>
                  <a:pt x="38135" y="629140"/>
                </a:cubicBezTo>
                <a:cubicBezTo>
                  <a:pt x="11440" y="598774"/>
                  <a:pt x="0" y="564613"/>
                  <a:pt x="0" y="526655"/>
                </a:cubicBezTo>
                <a:cubicBezTo>
                  <a:pt x="0" y="492494"/>
                  <a:pt x="11440" y="458333"/>
                  <a:pt x="38135" y="431763"/>
                </a:cubicBezTo>
                <a:cubicBezTo>
                  <a:pt x="38135" y="431763"/>
                  <a:pt x="38135" y="431763"/>
                  <a:pt x="446185" y="37008"/>
                </a:cubicBezTo>
                <a:cubicBezTo>
                  <a:pt x="472880" y="12336"/>
                  <a:pt x="506248" y="0"/>
                  <a:pt x="53961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68">
            <a:extLst>
              <a:ext uri="{FF2B5EF4-FFF2-40B4-BE49-F238E27FC236}">
                <a16:creationId xmlns:a16="http://schemas.microsoft.com/office/drawing/2014/main" id="{15C56C89-E33D-4A6C-8F0D-CC0088E2F12D}"/>
              </a:ext>
            </a:extLst>
          </p:cNvPr>
          <p:cNvGrpSpPr/>
          <p:nvPr/>
        </p:nvGrpSpPr>
        <p:grpSpPr>
          <a:xfrm>
            <a:off x="4022483" y="2411101"/>
            <a:ext cx="1226115" cy="4446899"/>
            <a:chOff x="4741389" y="2411101"/>
            <a:chExt cx="1226114" cy="4446899"/>
          </a:xfr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</p:grpSpPr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4E9F7F10-FFAB-4132-A6BA-DADE677190E0}"/>
                </a:ext>
              </a:extLst>
            </p:cNvPr>
            <p:cNvSpPr/>
            <p:nvPr/>
          </p:nvSpPr>
          <p:spPr>
            <a:xfrm>
              <a:off x="5704335" y="2817628"/>
              <a:ext cx="263168" cy="4040372"/>
            </a:xfrm>
            <a:custGeom>
              <a:avLst/>
              <a:gdLst>
                <a:gd name="connsiteX0" fmla="*/ 131584 w 263168"/>
                <a:gd name="connsiteY0" fmla="*/ 0 h 4040372"/>
                <a:gd name="connsiteX1" fmla="*/ 263168 w 263168"/>
                <a:gd name="connsiteY1" fmla="*/ 131584 h 4040372"/>
                <a:gd name="connsiteX2" fmla="*/ 263167 w 263168"/>
                <a:gd name="connsiteY2" fmla="*/ 4040372 h 4040372"/>
                <a:gd name="connsiteX3" fmla="*/ 0 w 263168"/>
                <a:gd name="connsiteY3" fmla="*/ 4040372 h 4040372"/>
                <a:gd name="connsiteX4" fmla="*/ 0 w 263168"/>
                <a:gd name="connsiteY4" fmla="*/ 131584 h 4040372"/>
                <a:gd name="connsiteX5" fmla="*/ 131584 w 263168"/>
                <a:gd name="connsiteY5" fmla="*/ 0 h 404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168" h="4040372">
                  <a:moveTo>
                    <a:pt x="131584" y="0"/>
                  </a:moveTo>
                  <a:cubicBezTo>
                    <a:pt x="204256" y="0"/>
                    <a:pt x="263168" y="58912"/>
                    <a:pt x="263168" y="131584"/>
                  </a:cubicBezTo>
                  <a:lnTo>
                    <a:pt x="263167" y="4040372"/>
                  </a:lnTo>
                  <a:lnTo>
                    <a:pt x="0" y="4040372"/>
                  </a:lnTo>
                  <a:lnTo>
                    <a:pt x="0" y="131584"/>
                  </a:lnTo>
                  <a:cubicBezTo>
                    <a:pt x="0" y="58912"/>
                    <a:pt x="58912" y="0"/>
                    <a:pt x="1315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42">
              <a:extLst>
                <a:ext uri="{FF2B5EF4-FFF2-40B4-BE49-F238E27FC236}">
                  <a16:creationId xmlns:a16="http://schemas.microsoft.com/office/drawing/2014/main" id="{8B618A38-878F-442A-860E-9464CEB3AE8B}"/>
                </a:ext>
              </a:extLst>
            </p:cNvPr>
            <p:cNvSpPr/>
            <p:nvPr/>
          </p:nvSpPr>
          <p:spPr>
            <a:xfrm rot="5400000" flipH="1">
              <a:off x="4815020" y="2337470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70">
            <a:extLst>
              <a:ext uri="{FF2B5EF4-FFF2-40B4-BE49-F238E27FC236}">
                <a16:creationId xmlns:a16="http://schemas.microsoft.com/office/drawing/2014/main" id="{1F8ACFD7-935B-4022-8C39-7900468B6A17}"/>
              </a:ext>
            </a:extLst>
          </p:cNvPr>
          <p:cNvGrpSpPr/>
          <p:nvPr/>
        </p:nvGrpSpPr>
        <p:grpSpPr>
          <a:xfrm>
            <a:off x="6291657" y="1926823"/>
            <a:ext cx="1219091" cy="4931179"/>
            <a:chOff x="6608406" y="1926823"/>
            <a:chExt cx="1219090" cy="4931178"/>
          </a:xfr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</p:grpSpPr>
        <p:sp>
          <p:nvSpPr>
            <p:cNvPr id="35" name="Freeform 64">
              <a:extLst>
                <a:ext uri="{FF2B5EF4-FFF2-40B4-BE49-F238E27FC236}">
                  <a16:creationId xmlns:a16="http://schemas.microsoft.com/office/drawing/2014/main" id="{BEB93D7C-9785-418B-974B-B1AD98157144}"/>
                </a:ext>
              </a:extLst>
            </p:cNvPr>
            <p:cNvSpPr/>
            <p:nvPr/>
          </p:nvSpPr>
          <p:spPr>
            <a:xfrm flipH="1">
              <a:off x="6608406" y="2384206"/>
              <a:ext cx="263166" cy="4473795"/>
            </a:xfrm>
            <a:custGeom>
              <a:avLst/>
              <a:gdLst>
                <a:gd name="connsiteX0" fmla="*/ 131583 w 263166"/>
                <a:gd name="connsiteY0" fmla="*/ 0 h 4473795"/>
                <a:gd name="connsiteX1" fmla="*/ 0 w 263166"/>
                <a:gd name="connsiteY1" fmla="*/ 131583 h 4473795"/>
                <a:gd name="connsiteX2" fmla="*/ 0 w 263166"/>
                <a:gd name="connsiteY2" fmla="*/ 4473481 h 4473795"/>
                <a:gd name="connsiteX3" fmla="*/ 64 w 263166"/>
                <a:gd name="connsiteY3" fmla="*/ 4473795 h 4473795"/>
                <a:gd name="connsiteX4" fmla="*/ 263103 w 263166"/>
                <a:gd name="connsiteY4" fmla="*/ 4473795 h 4473795"/>
                <a:gd name="connsiteX5" fmla="*/ 263166 w 263166"/>
                <a:gd name="connsiteY5" fmla="*/ 4473481 h 4473795"/>
                <a:gd name="connsiteX6" fmla="*/ 263166 w 263166"/>
                <a:gd name="connsiteY6" fmla="*/ 131583 h 4473795"/>
                <a:gd name="connsiteX7" fmla="*/ 131583 w 263166"/>
                <a:gd name="connsiteY7" fmla="*/ 0 h 44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166" h="4473795">
                  <a:moveTo>
                    <a:pt x="131583" y="0"/>
                  </a:moveTo>
                  <a:cubicBezTo>
                    <a:pt x="58912" y="0"/>
                    <a:pt x="0" y="58912"/>
                    <a:pt x="0" y="131583"/>
                  </a:cubicBezTo>
                  <a:lnTo>
                    <a:pt x="0" y="4473481"/>
                  </a:lnTo>
                  <a:lnTo>
                    <a:pt x="64" y="4473795"/>
                  </a:lnTo>
                  <a:lnTo>
                    <a:pt x="263103" y="4473795"/>
                  </a:lnTo>
                  <a:lnTo>
                    <a:pt x="263166" y="4473481"/>
                  </a:lnTo>
                  <a:lnTo>
                    <a:pt x="263166" y="131583"/>
                  </a:lnTo>
                  <a:cubicBezTo>
                    <a:pt x="263166" y="58912"/>
                    <a:pt x="204254" y="0"/>
                    <a:pt x="1315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44">
              <a:extLst>
                <a:ext uri="{FF2B5EF4-FFF2-40B4-BE49-F238E27FC236}">
                  <a16:creationId xmlns:a16="http://schemas.microsoft.com/office/drawing/2014/main" id="{54C434F4-C0D6-46FF-B76A-2F0A51134268}"/>
                </a:ext>
              </a:extLst>
            </p:cNvPr>
            <p:cNvSpPr/>
            <p:nvPr/>
          </p:nvSpPr>
          <p:spPr>
            <a:xfrm rot="16200000" flipH="1">
              <a:off x="6682037" y="1853192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71">
            <a:extLst>
              <a:ext uri="{FF2B5EF4-FFF2-40B4-BE49-F238E27FC236}">
                <a16:creationId xmlns:a16="http://schemas.microsoft.com/office/drawing/2014/main" id="{11A685AC-5974-4B7C-934E-7AE528321416}"/>
              </a:ext>
            </a:extLst>
          </p:cNvPr>
          <p:cNvGrpSpPr/>
          <p:nvPr/>
        </p:nvGrpSpPr>
        <p:grpSpPr>
          <a:xfrm>
            <a:off x="6941975" y="3428853"/>
            <a:ext cx="1219091" cy="3429148"/>
            <a:chOff x="7063951" y="3428852"/>
            <a:chExt cx="1219090" cy="3429148"/>
          </a:xfr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</p:grpSpPr>
        <p:sp>
          <p:nvSpPr>
            <p:cNvPr id="38" name="Freeform 65">
              <a:extLst>
                <a:ext uri="{FF2B5EF4-FFF2-40B4-BE49-F238E27FC236}">
                  <a16:creationId xmlns:a16="http://schemas.microsoft.com/office/drawing/2014/main" id="{2EE21C70-4646-4823-A01A-11FC7E5180C5}"/>
                </a:ext>
              </a:extLst>
            </p:cNvPr>
            <p:cNvSpPr/>
            <p:nvPr/>
          </p:nvSpPr>
          <p:spPr>
            <a:xfrm flipH="1">
              <a:off x="7063951" y="3858730"/>
              <a:ext cx="263166" cy="2999270"/>
            </a:xfrm>
            <a:custGeom>
              <a:avLst/>
              <a:gdLst>
                <a:gd name="connsiteX0" fmla="*/ 131583 w 263166"/>
                <a:gd name="connsiteY0" fmla="*/ 0 h 2999270"/>
                <a:gd name="connsiteX1" fmla="*/ 0 w 263166"/>
                <a:gd name="connsiteY1" fmla="*/ 131583 h 2999270"/>
                <a:gd name="connsiteX2" fmla="*/ 0 w 263166"/>
                <a:gd name="connsiteY2" fmla="*/ 2999270 h 2999270"/>
                <a:gd name="connsiteX3" fmla="*/ 263166 w 263166"/>
                <a:gd name="connsiteY3" fmla="*/ 2999270 h 2999270"/>
                <a:gd name="connsiteX4" fmla="*/ 263166 w 263166"/>
                <a:gd name="connsiteY4" fmla="*/ 131583 h 2999270"/>
                <a:gd name="connsiteX5" fmla="*/ 131583 w 263166"/>
                <a:gd name="connsiteY5" fmla="*/ 0 h 2999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166" h="2999270">
                  <a:moveTo>
                    <a:pt x="131583" y="0"/>
                  </a:moveTo>
                  <a:cubicBezTo>
                    <a:pt x="58912" y="0"/>
                    <a:pt x="0" y="58912"/>
                    <a:pt x="0" y="131583"/>
                  </a:cubicBezTo>
                  <a:lnTo>
                    <a:pt x="0" y="2999270"/>
                  </a:lnTo>
                  <a:lnTo>
                    <a:pt x="263166" y="2999270"/>
                  </a:lnTo>
                  <a:lnTo>
                    <a:pt x="263166" y="131583"/>
                  </a:lnTo>
                  <a:cubicBezTo>
                    <a:pt x="263166" y="58912"/>
                    <a:pt x="204254" y="0"/>
                    <a:pt x="1315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EAA65338-801C-4845-99F9-279EDA1F176A}"/>
                </a:ext>
              </a:extLst>
            </p:cNvPr>
            <p:cNvSpPr/>
            <p:nvPr/>
          </p:nvSpPr>
          <p:spPr>
            <a:xfrm rot="16200000" flipH="1">
              <a:off x="7137582" y="3355221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72">
            <a:extLst>
              <a:ext uri="{FF2B5EF4-FFF2-40B4-BE49-F238E27FC236}">
                <a16:creationId xmlns:a16="http://schemas.microsoft.com/office/drawing/2014/main" id="{51CAAB29-D3C3-4E7C-857E-E2A8F6C4B40B}"/>
              </a:ext>
            </a:extLst>
          </p:cNvPr>
          <p:cNvGrpSpPr/>
          <p:nvPr/>
        </p:nvGrpSpPr>
        <p:grpSpPr>
          <a:xfrm>
            <a:off x="7592292" y="4983578"/>
            <a:ext cx="1226112" cy="1874423"/>
            <a:chOff x="7512474" y="4983577"/>
            <a:chExt cx="1226112" cy="1874423"/>
          </a:xfrm>
          <a:gradFill>
            <a:gsLst>
              <a:gs pos="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grpSpPr>
        <p:sp>
          <p:nvSpPr>
            <p:cNvPr id="41" name="Freeform 66">
              <a:extLst>
                <a:ext uri="{FF2B5EF4-FFF2-40B4-BE49-F238E27FC236}">
                  <a16:creationId xmlns:a16="http://schemas.microsoft.com/office/drawing/2014/main" id="{02F41959-B4D6-4E35-8079-5C86DB40D479}"/>
                </a:ext>
              </a:extLst>
            </p:cNvPr>
            <p:cNvSpPr/>
            <p:nvPr/>
          </p:nvSpPr>
          <p:spPr>
            <a:xfrm>
              <a:off x="7512474" y="5390003"/>
              <a:ext cx="263166" cy="1467997"/>
            </a:xfrm>
            <a:custGeom>
              <a:avLst/>
              <a:gdLst>
                <a:gd name="connsiteX0" fmla="*/ 131583 w 263166"/>
                <a:gd name="connsiteY0" fmla="*/ 0 h 1467997"/>
                <a:gd name="connsiteX1" fmla="*/ 263166 w 263166"/>
                <a:gd name="connsiteY1" fmla="*/ 131583 h 1467997"/>
                <a:gd name="connsiteX2" fmla="*/ 263166 w 263166"/>
                <a:gd name="connsiteY2" fmla="*/ 1467997 h 1467997"/>
                <a:gd name="connsiteX3" fmla="*/ 0 w 263166"/>
                <a:gd name="connsiteY3" fmla="*/ 1467997 h 1467997"/>
                <a:gd name="connsiteX4" fmla="*/ 0 w 263166"/>
                <a:gd name="connsiteY4" fmla="*/ 131583 h 1467997"/>
                <a:gd name="connsiteX5" fmla="*/ 131583 w 263166"/>
                <a:gd name="connsiteY5" fmla="*/ 0 h 146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166" h="1467997">
                  <a:moveTo>
                    <a:pt x="131583" y="0"/>
                  </a:moveTo>
                  <a:cubicBezTo>
                    <a:pt x="204254" y="0"/>
                    <a:pt x="263166" y="58912"/>
                    <a:pt x="263166" y="131583"/>
                  </a:cubicBezTo>
                  <a:lnTo>
                    <a:pt x="263166" y="1467997"/>
                  </a:lnTo>
                  <a:lnTo>
                    <a:pt x="0" y="1467997"/>
                  </a:lnTo>
                  <a:lnTo>
                    <a:pt x="0" y="131583"/>
                  </a:lnTo>
                  <a:cubicBezTo>
                    <a:pt x="0" y="58912"/>
                    <a:pt x="58912" y="0"/>
                    <a:pt x="1315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33407DAE-0E41-495C-8CBE-F5479CCC4E93}"/>
                </a:ext>
              </a:extLst>
            </p:cNvPr>
            <p:cNvSpPr/>
            <p:nvPr/>
          </p:nvSpPr>
          <p:spPr>
            <a:xfrm rot="16200000" flipH="1">
              <a:off x="7593127" y="4909946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9">
            <a:extLst>
              <a:ext uri="{FF2B5EF4-FFF2-40B4-BE49-F238E27FC236}">
                <a16:creationId xmlns:a16="http://schemas.microsoft.com/office/drawing/2014/main" id="{36AE46F6-C6F9-49E5-84EE-0C3448C1E7FE}"/>
              </a:ext>
            </a:extLst>
          </p:cNvPr>
          <p:cNvGrpSpPr/>
          <p:nvPr/>
        </p:nvGrpSpPr>
        <p:grpSpPr>
          <a:xfrm>
            <a:off x="7676494" y="2106543"/>
            <a:ext cx="2125788" cy="573118"/>
            <a:chOff x="7676493" y="2106546"/>
            <a:chExt cx="2125788" cy="5731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4AAF02B-5058-4319-9A7F-8E9BF2EFD089}"/>
                </a:ext>
              </a:extLst>
            </p:cNvPr>
            <p:cNvSpPr txBox="1"/>
            <p:nvPr/>
          </p:nvSpPr>
          <p:spPr>
            <a:xfrm>
              <a:off x="7676493" y="2106546"/>
              <a:ext cx="97295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Заголовок</a:t>
              </a:r>
              <a:endParaRPr lang="id-ID" sz="1200" b="1" dirty="0"/>
            </a:p>
            <a:p>
              <a:endParaRPr lang="id-ID" sz="1200" b="1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A9517F7-86E1-4C89-B275-3361C5B275F6}"/>
                </a:ext>
              </a:extLst>
            </p:cNvPr>
            <p:cNvSpPr txBox="1"/>
            <p:nvPr/>
          </p:nvSpPr>
          <p:spPr>
            <a:xfrm>
              <a:off x="7686688" y="2405295"/>
              <a:ext cx="2115593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b="0" i="0" dirty="0">
                  <a:solidFill>
                    <a:srgbClr val="0B2D50"/>
                  </a:solidFill>
                  <a:effectLst/>
                </a:rPr>
                <a:t>Текст</a:t>
              </a:r>
              <a:endParaRPr lang="en-US" sz="900" b="1" dirty="0">
                <a:solidFill>
                  <a:srgbClr val="0B2D50"/>
                </a:solidFill>
              </a:endParaRPr>
            </a:p>
          </p:txBody>
        </p:sp>
        <p:grpSp>
          <p:nvGrpSpPr>
            <p:cNvPr id="46" name="Group 114">
              <a:extLst>
                <a:ext uri="{FF2B5EF4-FFF2-40B4-BE49-F238E27FC236}">
                  <a16:creationId xmlns:a16="http://schemas.microsoft.com/office/drawing/2014/main" id="{294FD6E7-940B-4419-B5F9-0C933DB83FFE}"/>
                </a:ext>
              </a:extLst>
            </p:cNvPr>
            <p:cNvGrpSpPr/>
            <p:nvPr/>
          </p:nvGrpSpPr>
          <p:grpSpPr>
            <a:xfrm flipH="1">
              <a:off x="7799020" y="2371645"/>
              <a:ext cx="407645" cy="102724"/>
              <a:chOff x="1503919" y="3742714"/>
              <a:chExt cx="407645" cy="102724"/>
            </a:xfrm>
            <a:solidFill>
              <a:schemeClr val="accent4"/>
            </a:solidFill>
          </p:grpSpPr>
          <p:sp>
            <p:nvSpPr>
              <p:cNvPr id="47" name="Freeform 115">
                <a:extLst>
                  <a:ext uri="{FF2B5EF4-FFF2-40B4-BE49-F238E27FC236}">
                    <a16:creationId xmlns:a16="http://schemas.microsoft.com/office/drawing/2014/main" id="{88D73A7C-7CD9-426D-B30D-5122EDE1DE21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116">
                <a:extLst>
                  <a:ext uri="{FF2B5EF4-FFF2-40B4-BE49-F238E27FC236}">
                    <a16:creationId xmlns:a16="http://schemas.microsoft.com/office/drawing/2014/main" id="{32022E2C-AF09-4CDF-ACB2-3DA90635CDEC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117">
                <a:extLst>
                  <a:ext uri="{FF2B5EF4-FFF2-40B4-BE49-F238E27FC236}">
                    <a16:creationId xmlns:a16="http://schemas.microsoft.com/office/drawing/2014/main" id="{34759DC9-B4C8-45B4-BC5A-F8F62E8E31D2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118">
                <a:extLst>
                  <a:ext uri="{FF2B5EF4-FFF2-40B4-BE49-F238E27FC236}">
                    <a16:creationId xmlns:a16="http://schemas.microsoft.com/office/drawing/2014/main" id="{78F1D85D-22C1-40E8-B59F-3880B0C8BAAE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main title">
            <a:extLst>
              <a:ext uri="{FF2B5EF4-FFF2-40B4-BE49-F238E27FC236}">
                <a16:creationId xmlns:a16="http://schemas.microsoft.com/office/drawing/2014/main" id="{BA4BC0EB-CA75-476E-9A64-185B3BE825C5}"/>
              </a:ext>
            </a:extLst>
          </p:cNvPr>
          <p:cNvGrpSpPr/>
          <p:nvPr/>
        </p:nvGrpSpPr>
        <p:grpSpPr>
          <a:xfrm>
            <a:off x="668604" y="635794"/>
            <a:ext cx="1600118" cy="492443"/>
            <a:chOff x="668604" y="635794"/>
            <a:chExt cx="1600118" cy="492443"/>
          </a:xfrm>
        </p:grpSpPr>
        <p:grpSp>
          <p:nvGrpSpPr>
            <p:cNvPr id="52" name="rectangles">
              <a:extLst>
                <a:ext uri="{FF2B5EF4-FFF2-40B4-BE49-F238E27FC236}">
                  <a16:creationId xmlns:a16="http://schemas.microsoft.com/office/drawing/2014/main" id="{9ABE011B-7CC2-4DFD-8F43-A22D119FD6CF}"/>
                </a:ext>
              </a:extLst>
            </p:cNvPr>
            <p:cNvGrpSpPr/>
            <p:nvPr/>
          </p:nvGrpSpPr>
          <p:grpSpPr>
            <a:xfrm>
              <a:off x="762000" y="635794"/>
              <a:ext cx="461677" cy="69056"/>
              <a:chOff x="762000" y="635794"/>
              <a:chExt cx="461677" cy="69056"/>
            </a:xfrm>
          </p:grpSpPr>
          <p:sp>
            <p:nvSpPr>
              <p:cNvPr id="54" name="rectangle">
                <a:extLst>
                  <a:ext uri="{FF2B5EF4-FFF2-40B4-BE49-F238E27FC236}">
                    <a16:creationId xmlns:a16="http://schemas.microsoft.com/office/drawing/2014/main" id="{DB45E854-636D-40C6-BDB8-08172C7B0211}"/>
                  </a:ext>
                </a:extLst>
              </p:cNvPr>
              <p:cNvSpPr/>
              <p:nvPr/>
            </p:nvSpPr>
            <p:spPr>
              <a:xfrm>
                <a:off x="762000" y="635794"/>
                <a:ext cx="78580" cy="69056"/>
              </a:xfrm>
              <a:prstGeom prst="rect">
                <a:avLst/>
              </a:prstGeom>
              <a:solidFill>
                <a:srgbClr val="2986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rectangle">
                <a:extLst>
                  <a:ext uri="{FF2B5EF4-FFF2-40B4-BE49-F238E27FC236}">
                    <a16:creationId xmlns:a16="http://schemas.microsoft.com/office/drawing/2014/main" id="{5C955B4D-DC36-4B80-97D3-7536B80DA63F}"/>
                  </a:ext>
                </a:extLst>
              </p:cNvPr>
              <p:cNvSpPr/>
              <p:nvPr/>
            </p:nvSpPr>
            <p:spPr>
              <a:xfrm>
                <a:off x="890531" y="635794"/>
                <a:ext cx="78580" cy="69056"/>
              </a:xfrm>
              <a:prstGeom prst="rect">
                <a:avLst/>
              </a:prstGeom>
              <a:solidFill>
                <a:srgbClr val="0A2C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rectangle">
                <a:extLst>
                  <a:ext uri="{FF2B5EF4-FFF2-40B4-BE49-F238E27FC236}">
                    <a16:creationId xmlns:a16="http://schemas.microsoft.com/office/drawing/2014/main" id="{E879B577-00FF-4453-9EFC-C3BB1DEE459F}"/>
                  </a:ext>
                </a:extLst>
              </p:cNvPr>
              <p:cNvSpPr/>
              <p:nvPr/>
            </p:nvSpPr>
            <p:spPr>
              <a:xfrm>
                <a:off x="1017814" y="635794"/>
                <a:ext cx="78580" cy="69056"/>
              </a:xfrm>
              <a:prstGeom prst="rect">
                <a:avLst/>
              </a:prstGeom>
              <a:solidFill>
                <a:srgbClr val="86BA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rectangle">
                <a:extLst>
                  <a:ext uri="{FF2B5EF4-FFF2-40B4-BE49-F238E27FC236}">
                    <a16:creationId xmlns:a16="http://schemas.microsoft.com/office/drawing/2014/main" id="{1DE3BD17-1B73-4D84-B48F-E22550B26623}"/>
                  </a:ext>
                </a:extLst>
              </p:cNvPr>
              <p:cNvSpPr/>
              <p:nvPr/>
            </p:nvSpPr>
            <p:spPr>
              <a:xfrm>
                <a:off x="1145097" y="635794"/>
                <a:ext cx="78580" cy="69056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3" name="main title">
              <a:extLst>
                <a:ext uri="{FF2B5EF4-FFF2-40B4-BE49-F238E27FC236}">
                  <a16:creationId xmlns:a16="http://schemas.microsoft.com/office/drawing/2014/main" id="{1A212693-E73E-4AA1-821F-8383F4692780}"/>
                </a:ext>
              </a:extLst>
            </p:cNvPr>
            <p:cNvSpPr txBox="1"/>
            <p:nvPr/>
          </p:nvSpPr>
          <p:spPr>
            <a:xfrm>
              <a:off x="668604" y="635794"/>
              <a:ext cx="160011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solidFill>
                    <a:srgbClr val="0B2D5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Заголовок</a:t>
              </a:r>
            </a:p>
          </p:txBody>
        </p:sp>
      </p:grpSp>
      <p:cxnSp>
        <p:nvCxnSpPr>
          <p:cNvPr id="58" name="line">
            <a:extLst>
              <a:ext uri="{FF2B5EF4-FFF2-40B4-BE49-F238E27FC236}">
                <a16:creationId xmlns:a16="http://schemas.microsoft.com/office/drawing/2014/main" id="{9422B039-70B1-4DD3-96F1-1BD26949DFE5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8">
            <a:extLst>
              <a:ext uri="{FF2B5EF4-FFF2-40B4-BE49-F238E27FC236}">
                <a16:creationId xmlns:a16="http://schemas.microsoft.com/office/drawing/2014/main" id="{A5A10B70-4C44-46DC-926D-EA1A2DDEB77B}"/>
              </a:ext>
            </a:extLst>
          </p:cNvPr>
          <p:cNvGrpSpPr/>
          <p:nvPr/>
        </p:nvGrpSpPr>
        <p:grpSpPr>
          <a:xfrm>
            <a:off x="2591240" y="1577623"/>
            <a:ext cx="1998189" cy="573118"/>
            <a:chOff x="2591240" y="1577625"/>
            <a:chExt cx="1998189" cy="573119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BA2FD46-E50C-4588-8277-6FDB39B86DEC}"/>
                </a:ext>
              </a:extLst>
            </p:cNvPr>
            <p:cNvSpPr txBox="1"/>
            <p:nvPr/>
          </p:nvSpPr>
          <p:spPr>
            <a:xfrm>
              <a:off x="2591240" y="1876374"/>
              <a:ext cx="1982670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en-US" sz="900" b="1" dirty="0">
                <a:solidFill>
                  <a:srgbClr val="0B2D50"/>
                </a:solidFill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E65BDA5-F80D-49C0-AC95-AD5F2F207F56}"/>
                </a:ext>
              </a:extLst>
            </p:cNvPr>
            <p:cNvSpPr txBox="1"/>
            <p:nvPr/>
          </p:nvSpPr>
          <p:spPr>
            <a:xfrm>
              <a:off x="3616470" y="1577625"/>
              <a:ext cx="972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200" b="1" dirty="0"/>
                <a:t>Заголовок</a:t>
              </a:r>
              <a:endParaRPr lang="id-ID" sz="1200" b="1" dirty="0"/>
            </a:p>
          </p:txBody>
        </p:sp>
        <p:grpSp>
          <p:nvGrpSpPr>
            <p:cNvPr id="110" name="Group 78">
              <a:extLst>
                <a:ext uri="{FF2B5EF4-FFF2-40B4-BE49-F238E27FC236}">
                  <a16:creationId xmlns:a16="http://schemas.microsoft.com/office/drawing/2014/main" id="{07B4207B-2B9F-4847-AE65-CEC33C9C4EA4}"/>
                </a:ext>
              </a:extLst>
            </p:cNvPr>
            <p:cNvGrpSpPr/>
            <p:nvPr/>
          </p:nvGrpSpPr>
          <p:grpSpPr>
            <a:xfrm>
              <a:off x="4074494" y="1842724"/>
              <a:ext cx="407645" cy="102724"/>
              <a:chOff x="1503919" y="3742714"/>
              <a:chExt cx="407645" cy="102724"/>
            </a:xfrm>
            <a:solidFill>
              <a:schemeClr val="accent3"/>
            </a:solidFill>
          </p:grpSpPr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D07AB3DE-17D8-4DD0-B5DC-A04B45AE603A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80">
                <a:extLst>
                  <a:ext uri="{FF2B5EF4-FFF2-40B4-BE49-F238E27FC236}">
                    <a16:creationId xmlns:a16="http://schemas.microsoft.com/office/drawing/2014/main" id="{8473BEA0-180E-4DCF-B67F-1AA853D6ADEF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81">
                <a:extLst>
                  <a:ext uri="{FF2B5EF4-FFF2-40B4-BE49-F238E27FC236}">
                    <a16:creationId xmlns:a16="http://schemas.microsoft.com/office/drawing/2014/main" id="{28333538-0C4A-4B61-9ADF-62AE62BE5E10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82">
                <a:extLst>
                  <a:ext uri="{FF2B5EF4-FFF2-40B4-BE49-F238E27FC236}">
                    <a16:creationId xmlns:a16="http://schemas.microsoft.com/office/drawing/2014/main" id="{6C341999-75A2-4424-893D-A30CC2AA3EEA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5" name="Group 7">
            <a:extLst>
              <a:ext uri="{FF2B5EF4-FFF2-40B4-BE49-F238E27FC236}">
                <a16:creationId xmlns:a16="http://schemas.microsoft.com/office/drawing/2014/main" id="{F5294A9D-AE37-4F23-96B5-C4E41E3FCA68}"/>
              </a:ext>
            </a:extLst>
          </p:cNvPr>
          <p:cNvGrpSpPr/>
          <p:nvPr/>
        </p:nvGrpSpPr>
        <p:grpSpPr>
          <a:xfrm>
            <a:off x="1949772" y="2525069"/>
            <a:ext cx="1998189" cy="573118"/>
            <a:chOff x="1949772" y="2525071"/>
            <a:chExt cx="1998189" cy="573119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5E5F845-EECF-42B5-81E4-99DF64786123}"/>
                </a:ext>
              </a:extLst>
            </p:cNvPr>
            <p:cNvSpPr txBox="1"/>
            <p:nvPr/>
          </p:nvSpPr>
          <p:spPr>
            <a:xfrm>
              <a:off x="1949772" y="2823820"/>
              <a:ext cx="1982670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en-US" sz="900" b="1" dirty="0">
                <a:solidFill>
                  <a:srgbClr val="0B2D50"/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7ED20FC-E378-4C6A-9A21-896EF892AE41}"/>
                </a:ext>
              </a:extLst>
            </p:cNvPr>
            <p:cNvSpPr txBox="1"/>
            <p:nvPr/>
          </p:nvSpPr>
          <p:spPr>
            <a:xfrm>
              <a:off x="2974939" y="2525071"/>
              <a:ext cx="973022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200" b="1" dirty="0"/>
                <a:t>Заголовок</a:t>
              </a:r>
              <a:endParaRPr lang="id-ID" sz="1200" b="1" dirty="0"/>
            </a:p>
            <a:p>
              <a:pPr algn="r"/>
              <a:endParaRPr lang="id-ID" sz="1200" b="1" dirty="0"/>
            </a:p>
          </p:txBody>
        </p:sp>
        <p:grpSp>
          <p:nvGrpSpPr>
            <p:cNvPr id="118" name="Group 85">
              <a:extLst>
                <a:ext uri="{FF2B5EF4-FFF2-40B4-BE49-F238E27FC236}">
                  <a16:creationId xmlns:a16="http://schemas.microsoft.com/office/drawing/2014/main" id="{0FC0FB4D-9E8B-4D56-B694-D422F36ABC93}"/>
                </a:ext>
              </a:extLst>
            </p:cNvPr>
            <p:cNvGrpSpPr/>
            <p:nvPr/>
          </p:nvGrpSpPr>
          <p:grpSpPr>
            <a:xfrm>
              <a:off x="3433026" y="2790170"/>
              <a:ext cx="407645" cy="102724"/>
              <a:chOff x="1503919" y="3742714"/>
              <a:chExt cx="407645" cy="102724"/>
            </a:xfrm>
            <a:solidFill>
              <a:schemeClr val="accent2"/>
            </a:solidFill>
          </p:grpSpPr>
          <p:sp>
            <p:nvSpPr>
              <p:cNvPr id="119" name="Freeform 86">
                <a:extLst>
                  <a:ext uri="{FF2B5EF4-FFF2-40B4-BE49-F238E27FC236}">
                    <a16:creationId xmlns:a16="http://schemas.microsoft.com/office/drawing/2014/main" id="{989472BD-5A54-4C1B-BBEF-B2BA23B6C9B0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 87">
                <a:extLst>
                  <a:ext uri="{FF2B5EF4-FFF2-40B4-BE49-F238E27FC236}">
                    <a16:creationId xmlns:a16="http://schemas.microsoft.com/office/drawing/2014/main" id="{7111EC7A-5D6B-4049-8991-7AC533273D2D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88">
                <a:extLst>
                  <a:ext uri="{FF2B5EF4-FFF2-40B4-BE49-F238E27FC236}">
                    <a16:creationId xmlns:a16="http://schemas.microsoft.com/office/drawing/2014/main" id="{48EBDEFC-0718-4A0B-A7E2-C93A15AAEE07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 89">
                <a:extLst>
                  <a:ext uri="{FF2B5EF4-FFF2-40B4-BE49-F238E27FC236}">
                    <a16:creationId xmlns:a16="http://schemas.microsoft.com/office/drawing/2014/main" id="{AEFCD4B9-6471-4BFD-91A4-DD48C27C241B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3" name="Group 6">
            <a:extLst>
              <a:ext uri="{FF2B5EF4-FFF2-40B4-BE49-F238E27FC236}">
                <a16:creationId xmlns:a16="http://schemas.microsoft.com/office/drawing/2014/main" id="{0994FC00-272C-4B57-B716-09B39E0F15EB}"/>
              </a:ext>
            </a:extLst>
          </p:cNvPr>
          <p:cNvGrpSpPr/>
          <p:nvPr/>
        </p:nvGrpSpPr>
        <p:grpSpPr>
          <a:xfrm>
            <a:off x="1244339" y="4706572"/>
            <a:ext cx="1998189" cy="573118"/>
            <a:chOff x="1244338" y="4706577"/>
            <a:chExt cx="1998189" cy="573119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98035C5-6E45-445B-BAEE-C5F03C4B6DFD}"/>
                </a:ext>
              </a:extLst>
            </p:cNvPr>
            <p:cNvSpPr txBox="1"/>
            <p:nvPr/>
          </p:nvSpPr>
          <p:spPr>
            <a:xfrm>
              <a:off x="1244338" y="5005326"/>
              <a:ext cx="1982670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en-US" sz="900" b="1" dirty="0">
                <a:solidFill>
                  <a:srgbClr val="0B2D50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923A1EF-91C8-4159-AAE8-0F9E4B1B72F8}"/>
                </a:ext>
              </a:extLst>
            </p:cNvPr>
            <p:cNvSpPr txBox="1"/>
            <p:nvPr/>
          </p:nvSpPr>
          <p:spPr>
            <a:xfrm>
              <a:off x="2269568" y="4706577"/>
              <a:ext cx="972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200" b="1" dirty="0"/>
                <a:t>Заголовок</a:t>
              </a:r>
              <a:endParaRPr lang="id-ID" sz="1200" b="1" dirty="0"/>
            </a:p>
          </p:txBody>
        </p:sp>
        <p:grpSp>
          <p:nvGrpSpPr>
            <p:cNvPr id="126" name="Group 92">
              <a:extLst>
                <a:ext uri="{FF2B5EF4-FFF2-40B4-BE49-F238E27FC236}">
                  <a16:creationId xmlns:a16="http://schemas.microsoft.com/office/drawing/2014/main" id="{2901CCEF-95EF-4DF9-B012-EFCB5C971DE6}"/>
                </a:ext>
              </a:extLst>
            </p:cNvPr>
            <p:cNvGrpSpPr/>
            <p:nvPr/>
          </p:nvGrpSpPr>
          <p:grpSpPr>
            <a:xfrm>
              <a:off x="2727592" y="4971676"/>
              <a:ext cx="407645" cy="102724"/>
              <a:chOff x="1503919" y="3742714"/>
              <a:chExt cx="407645" cy="102724"/>
            </a:xfrm>
            <a:solidFill>
              <a:schemeClr val="accent1"/>
            </a:solidFill>
          </p:grpSpPr>
          <p:sp>
            <p:nvSpPr>
              <p:cNvPr id="127" name="Freeform 93">
                <a:extLst>
                  <a:ext uri="{FF2B5EF4-FFF2-40B4-BE49-F238E27FC236}">
                    <a16:creationId xmlns:a16="http://schemas.microsoft.com/office/drawing/2014/main" id="{1F42E2A7-0C03-4CD2-8445-20EA8D8BECAB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 94">
                <a:extLst>
                  <a:ext uri="{FF2B5EF4-FFF2-40B4-BE49-F238E27FC236}">
                    <a16:creationId xmlns:a16="http://schemas.microsoft.com/office/drawing/2014/main" id="{6CE5996D-3593-4DD2-A225-849C78673119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95">
                <a:extLst>
                  <a:ext uri="{FF2B5EF4-FFF2-40B4-BE49-F238E27FC236}">
                    <a16:creationId xmlns:a16="http://schemas.microsoft.com/office/drawing/2014/main" id="{9112687C-A28E-41A2-9038-C863996D2152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 96">
                <a:extLst>
                  <a:ext uri="{FF2B5EF4-FFF2-40B4-BE49-F238E27FC236}">
                    <a16:creationId xmlns:a16="http://schemas.microsoft.com/office/drawing/2014/main" id="{2F96DEBD-D389-46FD-B250-377ADAB7851D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1" name="Group 11">
            <a:extLst>
              <a:ext uri="{FF2B5EF4-FFF2-40B4-BE49-F238E27FC236}">
                <a16:creationId xmlns:a16="http://schemas.microsoft.com/office/drawing/2014/main" id="{6E3446FF-2836-40D6-AE94-1252664929C3}"/>
              </a:ext>
            </a:extLst>
          </p:cNvPr>
          <p:cNvGrpSpPr/>
          <p:nvPr/>
        </p:nvGrpSpPr>
        <p:grpSpPr>
          <a:xfrm>
            <a:off x="8836782" y="5105275"/>
            <a:ext cx="2211433" cy="580842"/>
            <a:chOff x="8836781" y="5105280"/>
            <a:chExt cx="2211433" cy="580843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C67B44B-1AEC-497D-9C7A-63935BB4C35D}"/>
                </a:ext>
              </a:extLst>
            </p:cNvPr>
            <p:cNvSpPr txBox="1"/>
            <p:nvPr/>
          </p:nvSpPr>
          <p:spPr>
            <a:xfrm>
              <a:off x="8836781" y="5105280"/>
              <a:ext cx="97295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Заголовок</a:t>
              </a:r>
              <a:endParaRPr lang="id-ID" sz="1200" b="1" dirty="0"/>
            </a:p>
            <a:p>
              <a:endParaRPr lang="id-ID" sz="1200" b="1" dirty="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D25D85F-4F9A-4695-9232-824C216BAEFC}"/>
                </a:ext>
              </a:extLst>
            </p:cNvPr>
            <p:cNvSpPr txBox="1"/>
            <p:nvPr/>
          </p:nvSpPr>
          <p:spPr>
            <a:xfrm>
              <a:off x="8932621" y="5411753"/>
              <a:ext cx="2115593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id-ID" sz="900" dirty="0">
                <a:solidFill>
                  <a:schemeClr val="tx2"/>
                </a:solidFill>
              </a:endParaRPr>
            </a:p>
          </p:txBody>
        </p:sp>
        <p:grpSp>
          <p:nvGrpSpPr>
            <p:cNvPr id="134" name="Group 99">
              <a:extLst>
                <a:ext uri="{FF2B5EF4-FFF2-40B4-BE49-F238E27FC236}">
                  <a16:creationId xmlns:a16="http://schemas.microsoft.com/office/drawing/2014/main" id="{725E6344-6618-445B-AE8B-BF84DBB38351}"/>
                </a:ext>
              </a:extLst>
            </p:cNvPr>
            <p:cNvGrpSpPr/>
            <p:nvPr/>
          </p:nvGrpSpPr>
          <p:grpSpPr>
            <a:xfrm flipH="1">
              <a:off x="9044953" y="5378103"/>
              <a:ext cx="407645" cy="102724"/>
              <a:chOff x="1503919" y="3742714"/>
              <a:chExt cx="407645" cy="102724"/>
            </a:xfrm>
            <a:solidFill>
              <a:schemeClr val="accent6"/>
            </a:solidFill>
          </p:grpSpPr>
          <p:sp>
            <p:nvSpPr>
              <p:cNvPr id="135" name="Freeform 100">
                <a:extLst>
                  <a:ext uri="{FF2B5EF4-FFF2-40B4-BE49-F238E27FC236}">
                    <a16:creationId xmlns:a16="http://schemas.microsoft.com/office/drawing/2014/main" id="{3B39E336-3C8A-4885-B36D-C19026D08319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 101">
                <a:extLst>
                  <a:ext uri="{FF2B5EF4-FFF2-40B4-BE49-F238E27FC236}">
                    <a16:creationId xmlns:a16="http://schemas.microsoft.com/office/drawing/2014/main" id="{FE052EAC-2012-4B7C-BF55-96B460FB798A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 102">
                <a:extLst>
                  <a:ext uri="{FF2B5EF4-FFF2-40B4-BE49-F238E27FC236}">
                    <a16:creationId xmlns:a16="http://schemas.microsoft.com/office/drawing/2014/main" id="{EA0BF02F-1E1B-4E55-93D7-4EC726D8FAAB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 103">
                <a:extLst>
                  <a:ext uri="{FF2B5EF4-FFF2-40B4-BE49-F238E27FC236}">
                    <a16:creationId xmlns:a16="http://schemas.microsoft.com/office/drawing/2014/main" id="{43DF3E2B-E27B-49D5-B5DB-C4BDE8506778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9" name="Group 10">
            <a:extLst>
              <a:ext uri="{FF2B5EF4-FFF2-40B4-BE49-F238E27FC236}">
                <a16:creationId xmlns:a16="http://schemas.microsoft.com/office/drawing/2014/main" id="{A1F7105A-9979-413B-A35E-574E7339DB30}"/>
              </a:ext>
            </a:extLst>
          </p:cNvPr>
          <p:cNvGrpSpPr/>
          <p:nvPr/>
        </p:nvGrpSpPr>
        <p:grpSpPr>
          <a:xfrm>
            <a:off x="8299199" y="3581727"/>
            <a:ext cx="2125788" cy="573118"/>
            <a:chOff x="8299198" y="3581731"/>
            <a:chExt cx="2125788" cy="573119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CF8165E-C779-4356-A41E-D82A13827FB1}"/>
                </a:ext>
              </a:extLst>
            </p:cNvPr>
            <p:cNvSpPr txBox="1"/>
            <p:nvPr/>
          </p:nvSpPr>
          <p:spPr>
            <a:xfrm>
              <a:off x="8299198" y="3581731"/>
              <a:ext cx="972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Заголовок</a:t>
              </a:r>
              <a:endParaRPr lang="id-ID" sz="1200" b="1" dirty="0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56C7E1D-1206-4DB5-8E53-2DBF4EC0D224}"/>
                </a:ext>
              </a:extLst>
            </p:cNvPr>
            <p:cNvSpPr txBox="1"/>
            <p:nvPr/>
          </p:nvSpPr>
          <p:spPr>
            <a:xfrm>
              <a:off x="8309393" y="3880480"/>
              <a:ext cx="2115593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id-ID" sz="900" dirty="0">
                <a:solidFill>
                  <a:schemeClr val="tx2"/>
                </a:solidFill>
              </a:endParaRPr>
            </a:p>
          </p:txBody>
        </p:sp>
        <p:grpSp>
          <p:nvGrpSpPr>
            <p:cNvPr id="142" name="Group 107">
              <a:extLst>
                <a:ext uri="{FF2B5EF4-FFF2-40B4-BE49-F238E27FC236}">
                  <a16:creationId xmlns:a16="http://schemas.microsoft.com/office/drawing/2014/main" id="{171E3DE1-013E-43C9-B9CE-B570EB32CB58}"/>
                </a:ext>
              </a:extLst>
            </p:cNvPr>
            <p:cNvGrpSpPr/>
            <p:nvPr/>
          </p:nvGrpSpPr>
          <p:grpSpPr>
            <a:xfrm flipH="1">
              <a:off x="8421725" y="3846830"/>
              <a:ext cx="407645" cy="102724"/>
              <a:chOff x="1503919" y="3742714"/>
              <a:chExt cx="407645" cy="102724"/>
            </a:xfrm>
            <a:solidFill>
              <a:schemeClr val="accent5"/>
            </a:solidFill>
          </p:grpSpPr>
          <p:sp>
            <p:nvSpPr>
              <p:cNvPr id="143" name="Freeform 108">
                <a:extLst>
                  <a:ext uri="{FF2B5EF4-FFF2-40B4-BE49-F238E27FC236}">
                    <a16:creationId xmlns:a16="http://schemas.microsoft.com/office/drawing/2014/main" id="{98C05F11-334B-4A1E-A472-81B5A3518BE9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09">
                <a:extLst>
                  <a:ext uri="{FF2B5EF4-FFF2-40B4-BE49-F238E27FC236}">
                    <a16:creationId xmlns:a16="http://schemas.microsoft.com/office/drawing/2014/main" id="{53E8C193-8CB3-4642-AA3A-393570A291E0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10">
                <a:extLst>
                  <a:ext uri="{FF2B5EF4-FFF2-40B4-BE49-F238E27FC236}">
                    <a16:creationId xmlns:a16="http://schemas.microsoft.com/office/drawing/2014/main" id="{5C72B0A3-E427-4236-AF13-B32A4D73A4DD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11">
                <a:extLst>
                  <a:ext uri="{FF2B5EF4-FFF2-40B4-BE49-F238E27FC236}">
                    <a16:creationId xmlns:a16="http://schemas.microsoft.com/office/drawing/2014/main" id="{B4F3AE87-0CD5-45A4-9272-3BB511CDB384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Рисунок 10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83FB60E-6DD3-CB67-5CD4-EF28262FC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06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2536326"/>
            <a:ext cx="6481695" cy="1803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69F5A">
                  <a:lumMod val="20000"/>
                  <a:lumOff val="8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33071" y="4076869"/>
            <a:ext cx="458165" cy="67611"/>
            <a:chOff x="11008409" y="6143528"/>
            <a:chExt cx="352370" cy="102724"/>
          </a:xfrm>
        </p:grpSpPr>
        <p:sp>
          <p:nvSpPr>
            <p:cNvPr id="33" name="Rectangle 32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50" name="Text Placeholder 4"/>
          <p:cNvSpPr txBox="1">
            <a:spLocks/>
          </p:cNvSpPr>
          <p:nvPr/>
        </p:nvSpPr>
        <p:spPr>
          <a:xfrm>
            <a:off x="629307" y="2974977"/>
            <a:ext cx="4257018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Выводы и предложения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3 глава (название)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Roboto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99013" y="4062224"/>
            <a:ext cx="2610276" cy="289415"/>
            <a:chOff x="6599012" y="4062219"/>
            <a:chExt cx="2610276" cy="289414"/>
          </a:xfrm>
        </p:grpSpPr>
        <p:sp>
          <p:nvSpPr>
            <p:cNvPr id="68" name="Rectangle 67"/>
            <p:cNvSpPr/>
            <p:nvPr/>
          </p:nvSpPr>
          <p:spPr>
            <a:xfrm>
              <a:off x="6599013" y="4076869"/>
              <a:ext cx="2610275" cy="2747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99012" y="4062219"/>
              <a:ext cx="1659467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Portofolio 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99013" y="6581009"/>
            <a:ext cx="2610276" cy="276999"/>
            <a:chOff x="6599012" y="6581001"/>
            <a:chExt cx="2610276" cy="276998"/>
          </a:xfrm>
        </p:grpSpPr>
        <p:sp>
          <p:nvSpPr>
            <p:cNvPr id="70" name="Rectangle 69"/>
            <p:cNvSpPr/>
            <p:nvPr/>
          </p:nvSpPr>
          <p:spPr>
            <a:xfrm>
              <a:off x="6599013" y="6583235"/>
              <a:ext cx="2610275" cy="2747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99012" y="6581001"/>
              <a:ext cx="1659467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Portofolio 4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733071" y="4738138"/>
            <a:ext cx="5715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00E28CA-F455-4BCC-8D7D-C5F0AF3330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4931" b="4931"/>
          <a:stretch>
            <a:fillRect/>
          </a:stretch>
        </p:blipFill>
        <p:spPr>
          <a:xfrm>
            <a:off x="6599014" y="518065"/>
            <a:ext cx="2610275" cy="1803731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05C737-3397-4EAA-88A7-DC58BEAB1D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8380" r="18380"/>
          <a:stretch>
            <a:fillRect/>
          </a:stretch>
        </p:blipFill>
        <p:spPr/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B34F71-EFA9-4A8D-A114-A20974850E98}"/>
              </a:ext>
            </a:extLst>
          </p:cNvPr>
          <p:cNvSpPr/>
          <p:nvPr/>
        </p:nvSpPr>
        <p:spPr>
          <a:xfrm>
            <a:off x="111095" y="6050422"/>
            <a:ext cx="822243" cy="717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0ADF698-7453-B03A-EEB0-6D9DE790D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а открытом воздухе, облако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47FD2B0E-8B98-E938-2339-A821F2D07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09" y="1507946"/>
            <a:ext cx="2560591" cy="384210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на открытом воздухе, небо, строительство, Недвижимое имущество&#10;&#10;Автоматически созданное описание">
            <a:extLst>
              <a:ext uri="{FF2B5EF4-FFF2-40B4-BE49-F238E27FC236}">
                <a16:creationId xmlns:a16="http://schemas.microsoft.com/office/drawing/2014/main" id="{49190361-A850-01D8-3590-7E273B3EF7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6929"/>
          <a:stretch/>
        </p:blipFill>
        <p:spPr>
          <a:xfrm>
            <a:off x="6598806" y="2424894"/>
            <a:ext cx="2610691" cy="19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age number">
            <a:extLst>
              <a:ext uri="{FF2B5EF4-FFF2-40B4-BE49-F238E27FC236}">
                <a16:creationId xmlns:a16="http://schemas.microsoft.com/office/drawing/2014/main" id="{03508B88-2DA7-428F-A4DC-7772D0E5E231}"/>
              </a:ext>
            </a:extLst>
          </p:cNvPr>
          <p:cNvGrpSpPr/>
          <p:nvPr/>
        </p:nvGrpSpPr>
        <p:grpSpPr>
          <a:xfrm>
            <a:off x="11357113" y="6242955"/>
            <a:ext cx="522898" cy="365125"/>
            <a:chOff x="11357113" y="6242955"/>
            <a:chExt cx="522898" cy="365125"/>
          </a:xfrm>
        </p:grpSpPr>
        <p:sp>
          <p:nvSpPr>
            <p:cNvPr id="6" name="page number">
              <a:extLst>
                <a:ext uri="{FF2B5EF4-FFF2-40B4-BE49-F238E27FC236}">
                  <a16:creationId xmlns:a16="http://schemas.microsoft.com/office/drawing/2014/main" id="{DB12C17A-C1D6-4DD8-9067-57025252B3C5}"/>
                </a:ext>
              </a:extLst>
            </p:cNvPr>
            <p:cNvSpPr txBox="1">
              <a:spLocks/>
            </p:cNvSpPr>
            <p:nvPr/>
          </p:nvSpPr>
          <p:spPr>
            <a:xfrm>
              <a:off x="11357113" y="6242955"/>
              <a:ext cx="46341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12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rectangles">
              <a:extLst>
                <a:ext uri="{FF2B5EF4-FFF2-40B4-BE49-F238E27FC236}">
                  <a16:creationId xmlns:a16="http://schemas.microsoft.com/office/drawing/2014/main" id="{8A44F238-E96F-43FA-86BD-86769D9FFD2D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EB4EA197-3421-45DB-A4E0-0567097272D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8A4E0B9B-1EBE-42C6-98D7-65502D946A93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6330DE5C-FAE2-47A8-8CCE-5B73D9A964A6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id="{57C96C3A-D652-411A-AE67-54BB8D8AC7C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2" name="substrate">
            <a:extLst>
              <a:ext uri="{FF2B5EF4-FFF2-40B4-BE49-F238E27FC236}">
                <a16:creationId xmlns:a16="http://schemas.microsoft.com/office/drawing/2014/main" id="{2EC34796-91B4-46E0-9582-86787BDC8103}"/>
              </a:ext>
            </a:extLst>
          </p:cNvPr>
          <p:cNvSpPr/>
          <p:nvPr/>
        </p:nvSpPr>
        <p:spPr>
          <a:xfrm>
            <a:off x="0" y="257175"/>
            <a:ext cx="1933575" cy="1152681"/>
          </a:xfrm>
          <a:prstGeom prst="rect">
            <a:avLst/>
          </a:prstGeom>
          <a:noFill/>
          <a:ln>
            <a:solidFill>
              <a:srgbClr val="0B2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substrate">
            <a:extLst>
              <a:ext uri="{FF2B5EF4-FFF2-40B4-BE49-F238E27FC236}">
                <a16:creationId xmlns:a16="http://schemas.microsoft.com/office/drawing/2014/main" id="{AB8AA737-B69E-4563-9D99-7221733B798D}"/>
              </a:ext>
            </a:extLst>
          </p:cNvPr>
          <p:cNvSpPr/>
          <p:nvPr/>
        </p:nvSpPr>
        <p:spPr>
          <a:xfrm>
            <a:off x="2066925" y="257175"/>
            <a:ext cx="10125075" cy="1152681"/>
          </a:xfrm>
          <a:prstGeom prst="rect">
            <a:avLst/>
          </a:prstGeom>
          <a:solidFill>
            <a:srgbClr val="0B2D50"/>
          </a:solidFill>
          <a:ln>
            <a:solidFill>
              <a:srgbClr val="0B2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main title">
            <a:extLst>
              <a:ext uri="{FF2B5EF4-FFF2-40B4-BE49-F238E27FC236}">
                <a16:creationId xmlns:a16="http://schemas.microsoft.com/office/drawing/2014/main" id="{1588385F-92E6-4ED2-A7BC-1E9A1B017DCF}"/>
              </a:ext>
            </a:extLst>
          </p:cNvPr>
          <p:cNvSpPr txBox="1"/>
          <p:nvPr/>
        </p:nvSpPr>
        <p:spPr>
          <a:xfrm>
            <a:off x="2164418" y="587293"/>
            <a:ext cx="16001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Заголовок</a:t>
            </a:r>
          </a:p>
        </p:txBody>
      </p:sp>
      <p:sp>
        <p:nvSpPr>
          <p:cNvPr id="136" name="title">
            <a:extLst>
              <a:ext uri="{FF2B5EF4-FFF2-40B4-BE49-F238E27FC236}">
                <a16:creationId xmlns:a16="http://schemas.microsoft.com/office/drawing/2014/main" id="{D23D7C9D-B28A-4774-A728-FB07DA18C582}"/>
              </a:ext>
            </a:extLst>
          </p:cNvPr>
          <p:cNvSpPr txBox="1"/>
          <p:nvPr/>
        </p:nvSpPr>
        <p:spPr>
          <a:xfrm>
            <a:off x="2066925" y="1739974"/>
            <a:ext cx="1101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</a:t>
            </a:r>
          </a:p>
        </p:txBody>
      </p:sp>
      <p:grpSp>
        <p:nvGrpSpPr>
          <p:cNvPr id="137" name="list">
            <a:extLst>
              <a:ext uri="{FF2B5EF4-FFF2-40B4-BE49-F238E27FC236}">
                <a16:creationId xmlns:a16="http://schemas.microsoft.com/office/drawing/2014/main" id="{BEE17AF6-3540-4023-A444-2D4604EBB225}"/>
              </a:ext>
            </a:extLst>
          </p:cNvPr>
          <p:cNvGrpSpPr/>
          <p:nvPr/>
        </p:nvGrpSpPr>
        <p:grpSpPr>
          <a:xfrm>
            <a:off x="2164418" y="2047751"/>
            <a:ext cx="907028" cy="2891545"/>
            <a:chOff x="1980860" y="2913219"/>
            <a:chExt cx="907028" cy="2891545"/>
          </a:xfrm>
        </p:grpSpPr>
        <p:grpSp>
          <p:nvGrpSpPr>
            <p:cNvPr id="138" name="item">
              <a:extLst>
                <a:ext uri="{FF2B5EF4-FFF2-40B4-BE49-F238E27FC236}">
                  <a16:creationId xmlns:a16="http://schemas.microsoft.com/office/drawing/2014/main" id="{4F24F3C1-1F90-4B72-8E69-1D47EE1A4350}"/>
                </a:ext>
              </a:extLst>
            </p:cNvPr>
            <p:cNvGrpSpPr/>
            <p:nvPr/>
          </p:nvGrpSpPr>
          <p:grpSpPr>
            <a:xfrm>
              <a:off x="1980861" y="2913219"/>
              <a:ext cx="907027" cy="345689"/>
              <a:chOff x="1980861" y="2913219"/>
              <a:chExt cx="907027" cy="345689"/>
            </a:xfrm>
          </p:grpSpPr>
          <p:grpSp>
            <p:nvGrpSpPr>
              <p:cNvPr id="169" name="bullet">
                <a:extLst>
                  <a:ext uri="{FF2B5EF4-FFF2-40B4-BE49-F238E27FC236}">
                    <a16:creationId xmlns:a16="http://schemas.microsoft.com/office/drawing/2014/main" id="{4039476B-375A-4CAD-B74C-A6FE03005BBB}"/>
                  </a:ext>
                </a:extLst>
              </p:cNvPr>
              <p:cNvGrpSpPr/>
              <p:nvPr/>
            </p:nvGrpSpPr>
            <p:grpSpPr>
              <a:xfrm>
                <a:off x="1980861" y="2913219"/>
                <a:ext cx="360082" cy="345689"/>
                <a:chOff x="1980861" y="2913219"/>
                <a:chExt cx="360082" cy="345689"/>
              </a:xfrm>
            </p:grpSpPr>
            <p:sp>
              <p:nvSpPr>
                <p:cNvPr id="171" name="rectangle">
                  <a:extLst>
                    <a:ext uri="{FF2B5EF4-FFF2-40B4-BE49-F238E27FC236}">
                      <a16:creationId xmlns:a16="http://schemas.microsoft.com/office/drawing/2014/main" id="{DF88DE29-0370-4EA5-BD41-7BA694AC2D51}"/>
                    </a:ext>
                  </a:extLst>
                </p:cNvPr>
                <p:cNvSpPr/>
                <p:nvPr/>
              </p:nvSpPr>
              <p:spPr>
                <a:xfrm>
                  <a:off x="1980861" y="2913219"/>
                  <a:ext cx="360082" cy="345689"/>
                </a:xfrm>
                <a:prstGeom prst="roundRect">
                  <a:avLst/>
                </a:prstGeom>
                <a:solidFill>
                  <a:srgbClr val="C59E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72" name="ellipse">
                  <a:extLst>
                    <a:ext uri="{FF2B5EF4-FFF2-40B4-BE49-F238E27FC236}">
                      <a16:creationId xmlns:a16="http://schemas.microsoft.com/office/drawing/2014/main" id="{FF53A214-DB62-4026-9BD5-9FC8D221F75A}"/>
                    </a:ext>
                  </a:extLst>
                </p:cNvPr>
                <p:cNvSpPr/>
                <p:nvPr/>
              </p:nvSpPr>
              <p:spPr>
                <a:xfrm>
                  <a:off x="2074236" y="3001727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70" name="text">
                <a:extLst>
                  <a:ext uri="{FF2B5EF4-FFF2-40B4-BE49-F238E27FC236}">
                    <a16:creationId xmlns:a16="http://schemas.microsoft.com/office/drawing/2014/main" id="{FC5334A0-D052-4A2B-BF8C-4DF059ED3D06}"/>
                  </a:ext>
                </a:extLst>
              </p:cNvPr>
              <p:cNvSpPr txBox="1"/>
              <p:nvPr/>
            </p:nvSpPr>
            <p:spPr>
              <a:xfrm>
                <a:off x="2340943" y="2947563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39" name="item">
              <a:extLst>
                <a:ext uri="{FF2B5EF4-FFF2-40B4-BE49-F238E27FC236}">
                  <a16:creationId xmlns:a16="http://schemas.microsoft.com/office/drawing/2014/main" id="{D95B2B9B-5E04-44BA-9045-300920A31663}"/>
                </a:ext>
              </a:extLst>
            </p:cNvPr>
            <p:cNvGrpSpPr/>
            <p:nvPr/>
          </p:nvGrpSpPr>
          <p:grpSpPr>
            <a:xfrm>
              <a:off x="1980860" y="5030214"/>
              <a:ext cx="907027" cy="345689"/>
              <a:chOff x="1980860" y="5030214"/>
              <a:chExt cx="907027" cy="345689"/>
            </a:xfrm>
          </p:grpSpPr>
          <p:grpSp>
            <p:nvGrpSpPr>
              <p:cNvPr id="165" name="bullet">
                <a:extLst>
                  <a:ext uri="{FF2B5EF4-FFF2-40B4-BE49-F238E27FC236}">
                    <a16:creationId xmlns:a16="http://schemas.microsoft.com/office/drawing/2014/main" id="{DE25B299-CA3F-4C3C-B8FA-0F7F7E5EC3D9}"/>
                  </a:ext>
                </a:extLst>
              </p:cNvPr>
              <p:cNvGrpSpPr/>
              <p:nvPr/>
            </p:nvGrpSpPr>
            <p:grpSpPr>
              <a:xfrm>
                <a:off x="1980860" y="5030214"/>
                <a:ext cx="360082" cy="345689"/>
                <a:chOff x="1980860" y="5030214"/>
                <a:chExt cx="360082" cy="345689"/>
              </a:xfrm>
            </p:grpSpPr>
            <p:sp>
              <p:nvSpPr>
                <p:cNvPr id="167" name="rectangle">
                  <a:extLst>
                    <a:ext uri="{FF2B5EF4-FFF2-40B4-BE49-F238E27FC236}">
                      <a16:creationId xmlns:a16="http://schemas.microsoft.com/office/drawing/2014/main" id="{223AF60C-D832-48ED-8302-C621FEC61198}"/>
                    </a:ext>
                  </a:extLst>
                </p:cNvPr>
                <p:cNvSpPr/>
                <p:nvPr/>
              </p:nvSpPr>
              <p:spPr>
                <a:xfrm>
                  <a:off x="1980860" y="5030214"/>
                  <a:ext cx="360082" cy="345689"/>
                </a:xfrm>
                <a:prstGeom prst="roundRect">
                  <a:avLst/>
                </a:prstGeom>
                <a:solidFill>
                  <a:srgbClr val="0B2D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8" name="ellipse">
                  <a:extLst>
                    <a:ext uri="{FF2B5EF4-FFF2-40B4-BE49-F238E27FC236}">
                      <a16:creationId xmlns:a16="http://schemas.microsoft.com/office/drawing/2014/main" id="{3981F8D7-AE84-467C-A832-711A44D90EE0}"/>
                    </a:ext>
                  </a:extLst>
                </p:cNvPr>
                <p:cNvSpPr/>
                <p:nvPr/>
              </p:nvSpPr>
              <p:spPr>
                <a:xfrm>
                  <a:off x="2074235" y="5118722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66" name="text">
                <a:extLst>
                  <a:ext uri="{FF2B5EF4-FFF2-40B4-BE49-F238E27FC236}">
                    <a16:creationId xmlns:a16="http://schemas.microsoft.com/office/drawing/2014/main" id="{725B0897-68F8-4A2D-B1F8-0C8D2126FD23}"/>
                  </a:ext>
                </a:extLst>
              </p:cNvPr>
              <p:cNvSpPr txBox="1"/>
              <p:nvPr/>
            </p:nvSpPr>
            <p:spPr>
              <a:xfrm>
                <a:off x="2340942" y="5064558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0" name="item">
              <a:extLst>
                <a:ext uri="{FF2B5EF4-FFF2-40B4-BE49-F238E27FC236}">
                  <a16:creationId xmlns:a16="http://schemas.microsoft.com/office/drawing/2014/main" id="{21E159B9-2B47-4689-BAAB-1028DA9AD003}"/>
                </a:ext>
              </a:extLst>
            </p:cNvPr>
            <p:cNvGrpSpPr/>
            <p:nvPr/>
          </p:nvGrpSpPr>
          <p:grpSpPr>
            <a:xfrm>
              <a:off x="1980860" y="3329191"/>
              <a:ext cx="907027" cy="345689"/>
              <a:chOff x="1980860" y="3329191"/>
              <a:chExt cx="907027" cy="345689"/>
            </a:xfrm>
          </p:grpSpPr>
          <p:grpSp>
            <p:nvGrpSpPr>
              <p:cNvPr id="161" name="bullet">
                <a:extLst>
                  <a:ext uri="{FF2B5EF4-FFF2-40B4-BE49-F238E27FC236}">
                    <a16:creationId xmlns:a16="http://schemas.microsoft.com/office/drawing/2014/main" id="{7B59AD1D-F106-4FF2-B90D-34A3A2DD1D0B}"/>
                  </a:ext>
                </a:extLst>
              </p:cNvPr>
              <p:cNvGrpSpPr/>
              <p:nvPr/>
            </p:nvGrpSpPr>
            <p:grpSpPr>
              <a:xfrm>
                <a:off x="1980860" y="3329191"/>
                <a:ext cx="360082" cy="345689"/>
                <a:chOff x="1980860" y="3329191"/>
                <a:chExt cx="360082" cy="345689"/>
              </a:xfrm>
            </p:grpSpPr>
            <p:sp>
              <p:nvSpPr>
                <p:cNvPr id="163" name="rectangle">
                  <a:extLst>
                    <a:ext uri="{FF2B5EF4-FFF2-40B4-BE49-F238E27FC236}">
                      <a16:creationId xmlns:a16="http://schemas.microsoft.com/office/drawing/2014/main" id="{F22DE3A8-8A19-4F02-9B17-4D5A04A4F951}"/>
                    </a:ext>
                  </a:extLst>
                </p:cNvPr>
                <p:cNvSpPr/>
                <p:nvPr/>
              </p:nvSpPr>
              <p:spPr>
                <a:xfrm>
                  <a:off x="1980860" y="3329191"/>
                  <a:ext cx="360082" cy="345689"/>
                </a:xfrm>
                <a:prstGeom prst="roundRect">
                  <a:avLst/>
                </a:prstGeom>
                <a:solidFill>
                  <a:srgbClr val="1864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4" name="ellipse">
                  <a:extLst>
                    <a:ext uri="{FF2B5EF4-FFF2-40B4-BE49-F238E27FC236}">
                      <a16:creationId xmlns:a16="http://schemas.microsoft.com/office/drawing/2014/main" id="{74C23D82-340D-44C2-B6BC-A8708B8D64B8}"/>
                    </a:ext>
                  </a:extLst>
                </p:cNvPr>
                <p:cNvSpPr/>
                <p:nvPr/>
              </p:nvSpPr>
              <p:spPr>
                <a:xfrm>
                  <a:off x="2074235" y="3417699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62" name="text">
                <a:extLst>
                  <a:ext uri="{FF2B5EF4-FFF2-40B4-BE49-F238E27FC236}">
                    <a16:creationId xmlns:a16="http://schemas.microsoft.com/office/drawing/2014/main" id="{4A86353A-46C5-4E2D-A530-EFA94B4B70D2}"/>
                  </a:ext>
                </a:extLst>
              </p:cNvPr>
              <p:cNvSpPr txBox="1"/>
              <p:nvPr/>
            </p:nvSpPr>
            <p:spPr>
              <a:xfrm>
                <a:off x="2340942" y="3363535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1" name="item">
              <a:extLst>
                <a:ext uri="{FF2B5EF4-FFF2-40B4-BE49-F238E27FC236}">
                  <a16:creationId xmlns:a16="http://schemas.microsoft.com/office/drawing/2014/main" id="{0DA63A58-C718-41D8-B388-F16498388E42}"/>
                </a:ext>
              </a:extLst>
            </p:cNvPr>
            <p:cNvGrpSpPr/>
            <p:nvPr/>
          </p:nvGrpSpPr>
          <p:grpSpPr>
            <a:xfrm>
              <a:off x="1980860" y="3749347"/>
              <a:ext cx="907027" cy="345689"/>
              <a:chOff x="1980860" y="3749347"/>
              <a:chExt cx="907027" cy="345689"/>
            </a:xfrm>
          </p:grpSpPr>
          <p:grpSp>
            <p:nvGrpSpPr>
              <p:cNvPr id="157" name="bullet">
                <a:extLst>
                  <a:ext uri="{FF2B5EF4-FFF2-40B4-BE49-F238E27FC236}">
                    <a16:creationId xmlns:a16="http://schemas.microsoft.com/office/drawing/2014/main" id="{C6BCF2F2-5369-4BDA-9568-EB1E3D36C16F}"/>
                  </a:ext>
                </a:extLst>
              </p:cNvPr>
              <p:cNvGrpSpPr/>
              <p:nvPr/>
            </p:nvGrpSpPr>
            <p:grpSpPr>
              <a:xfrm>
                <a:off x="1980860" y="3749347"/>
                <a:ext cx="360082" cy="345689"/>
                <a:chOff x="1980860" y="3749347"/>
                <a:chExt cx="360082" cy="345689"/>
              </a:xfrm>
            </p:grpSpPr>
            <p:sp>
              <p:nvSpPr>
                <p:cNvPr id="159" name="rectangle">
                  <a:extLst>
                    <a:ext uri="{FF2B5EF4-FFF2-40B4-BE49-F238E27FC236}">
                      <a16:creationId xmlns:a16="http://schemas.microsoft.com/office/drawing/2014/main" id="{9FCB92F7-7DC4-463C-A180-514A914085BC}"/>
                    </a:ext>
                  </a:extLst>
                </p:cNvPr>
                <p:cNvSpPr/>
                <p:nvPr/>
              </p:nvSpPr>
              <p:spPr>
                <a:xfrm>
                  <a:off x="1980860" y="3749347"/>
                  <a:ext cx="360082" cy="345689"/>
                </a:xfrm>
                <a:prstGeom prst="roundRect">
                  <a:avLst/>
                </a:prstGeom>
                <a:solidFill>
                  <a:srgbClr val="AB200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0" name="ellipse">
                  <a:extLst>
                    <a:ext uri="{FF2B5EF4-FFF2-40B4-BE49-F238E27FC236}">
                      <a16:creationId xmlns:a16="http://schemas.microsoft.com/office/drawing/2014/main" id="{2ECB2071-D01F-44F1-849C-2BFCB02A4F1A}"/>
                    </a:ext>
                  </a:extLst>
                </p:cNvPr>
                <p:cNvSpPr/>
                <p:nvPr/>
              </p:nvSpPr>
              <p:spPr>
                <a:xfrm>
                  <a:off x="2074235" y="3837855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58" name="text">
                <a:extLst>
                  <a:ext uri="{FF2B5EF4-FFF2-40B4-BE49-F238E27FC236}">
                    <a16:creationId xmlns:a16="http://schemas.microsoft.com/office/drawing/2014/main" id="{0D3123C5-39B5-4E5B-BCDB-C8B22996BE86}"/>
                  </a:ext>
                </a:extLst>
              </p:cNvPr>
              <p:cNvSpPr txBox="1"/>
              <p:nvPr/>
            </p:nvSpPr>
            <p:spPr>
              <a:xfrm>
                <a:off x="2340942" y="3783691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2" name="item">
              <a:extLst>
                <a:ext uri="{FF2B5EF4-FFF2-40B4-BE49-F238E27FC236}">
                  <a16:creationId xmlns:a16="http://schemas.microsoft.com/office/drawing/2014/main" id="{0FFB169A-2E7D-47A3-A6E2-086F0AEDBEAF}"/>
                </a:ext>
              </a:extLst>
            </p:cNvPr>
            <p:cNvGrpSpPr/>
            <p:nvPr/>
          </p:nvGrpSpPr>
          <p:grpSpPr>
            <a:xfrm>
              <a:off x="1980860" y="4167981"/>
              <a:ext cx="907027" cy="345689"/>
              <a:chOff x="1980860" y="4167981"/>
              <a:chExt cx="907027" cy="345689"/>
            </a:xfrm>
          </p:grpSpPr>
          <p:grpSp>
            <p:nvGrpSpPr>
              <p:cNvPr id="153" name="bullet">
                <a:extLst>
                  <a:ext uri="{FF2B5EF4-FFF2-40B4-BE49-F238E27FC236}">
                    <a16:creationId xmlns:a16="http://schemas.microsoft.com/office/drawing/2014/main" id="{F0097648-6395-47AE-8FF4-818D72E637F7}"/>
                  </a:ext>
                </a:extLst>
              </p:cNvPr>
              <p:cNvGrpSpPr/>
              <p:nvPr/>
            </p:nvGrpSpPr>
            <p:grpSpPr>
              <a:xfrm>
                <a:off x="1980860" y="4167981"/>
                <a:ext cx="360082" cy="345689"/>
                <a:chOff x="1980860" y="4167981"/>
                <a:chExt cx="360082" cy="345689"/>
              </a:xfrm>
            </p:grpSpPr>
            <p:sp>
              <p:nvSpPr>
                <p:cNvPr id="155" name="rectangle">
                  <a:extLst>
                    <a:ext uri="{FF2B5EF4-FFF2-40B4-BE49-F238E27FC236}">
                      <a16:creationId xmlns:a16="http://schemas.microsoft.com/office/drawing/2014/main" id="{266CE46F-65DC-4054-9201-F1A199BE1C6C}"/>
                    </a:ext>
                  </a:extLst>
                </p:cNvPr>
                <p:cNvSpPr/>
                <p:nvPr/>
              </p:nvSpPr>
              <p:spPr>
                <a:xfrm>
                  <a:off x="1980860" y="4167981"/>
                  <a:ext cx="360082" cy="345689"/>
                </a:xfrm>
                <a:prstGeom prst="roundRect">
                  <a:avLst/>
                </a:prstGeom>
                <a:solidFill>
                  <a:srgbClr val="2B86E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6" name="ellipse">
                  <a:extLst>
                    <a:ext uri="{FF2B5EF4-FFF2-40B4-BE49-F238E27FC236}">
                      <a16:creationId xmlns:a16="http://schemas.microsoft.com/office/drawing/2014/main" id="{89E99207-9D2F-4A75-8608-E136417818DE}"/>
                    </a:ext>
                  </a:extLst>
                </p:cNvPr>
                <p:cNvSpPr/>
                <p:nvPr/>
              </p:nvSpPr>
              <p:spPr>
                <a:xfrm>
                  <a:off x="2074235" y="4256489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54" name="text">
                <a:extLst>
                  <a:ext uri="{FF2B5EF4-FFF2-40B4-BE49-F238E27FC236}">
                    <a16:creationId xmlns:a16="http://schemas.microsoft.com/office/drawing/2014/main" id="{A90C1C6D-9297-41D5-8CB7-F6D3BCC2AAE2}"/>
                  </a:ext>
                </a:extLst>
              </p:cNvPr>
              <p:cNvSpPr txBox="1"/>
              <p:nvPr/>
            </p:nvSpPr>
            <p:spPr>
              <a:xfrm>
                <a:off x="2340942" y="4202325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3" name="item">
              <a:extLst>
                <a:ext uri="{FF2B5EF4-FFF2-40B4-BE49-F238E27FC236}">
                  <a16:creationId xmlns:a16="http://schemas.microsoft.com/office/drawing/2014/main" id="{BE32DFA9-31B6-45BE-8DFC-9E533B342FB9}"/>
                </a:ext>
              </a:extLst>
            </p:cNvPr>
            <p:cNvGrpSpPr/>
            <p:nvPr/>
          </p:nvGrpSpPr>
          <p:grpSpPr>
            <a:xfrm>
              <a:off x="1980860" y="4601353"/>
              <a:ext cx="907027" cy="345689"/>
              <a:chOff x="1980860" y="4601353"/>
              <a:chExt cx="907027" cy="345689"/>
            </a:xfrm>
          </p:grpSpPr>
          <p:grpSp>
            <p:nvGrpSpPr>
              <p:cNvPr id="149" name="bullet">
                <a:extLst>
                  <a:ext uri="{FF2B5EF4-FFF2-40B4-BE49-F238E27FC236}">
                    <a16:creationId xmlns:a16="http://schemas.microsoft.com/office/drawing/2014/main" id="{DE5868F3-715E-4283-91FE-635FA7D22420}"/>
                  </a:ext>
                </a:extLst>
              </p:cNvPr>
              <p:cNvGrpSpPr/>
              <p:nvPr/>
            </p:nvGrpSpPr>
            <p:grpSpPr>
              <a:xfrm>
                <a:off x="1980860" y="4601353"/>
                <a:ext cx="360082" cy="345689"/>
                <a:chOff x="1980860" y="4601353"/>
                <a:chExt cx="360082" cy="345689"/>
              </a:xfrm>
            </p:grpSpPr>
            <p:sp>
              <p:nvSpPr>
                <p:cNvPr id="151" name="rectangle">
                  <a:extLst>
                    <a:ext uri="{FF2B5EF4-FFF2-40B4-BE49-F238E27FC236}">
                      <a16:creationId xmlns:a16="http://schemas.microsoft.com/office/drawing/2014/main" id="{0A0F5749-4F7E-4CB6-A976-4E46DA7FFF9E}"/>
                    </a:ext>
                  </a:extLst>
                </p:cNvPr>
                <p:cNvSpPr/>
                <p:nvPr/>
              </p:nvSpPr>
              <p:spPr>
                <a:xfrm>
                  <a:off x="1980860" y="4601353"/>
                  <a:ext cx="360082" cy="345689"/>
                </a:xfrm>
                <a:prstGeom prst="roundRect">
                  <a:avLst/>
                </a:prstGeom>
                <a:solidFill>
                  <a:srgbClr val="86B9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2" name="ellipse">
                  <a:extLst>
                    <a:ext uri="{FF2B5EF4-FFF2-40B4-BE49-F238E27FC236}">
                      <a16:creationId xmlns:a16="http://schemas.microsoft.com/office/drawing/2014/main" id="{6641DF07-F143-4FE9-A757-7B8FD863D00B}"/>
                    </a:ext>
                  </a:extLst>
                </p:cNvPr>
                <p:cNvSpPr/>
                <p:nvPr/>
              </p:nvSpPr>
              <p:spPr>
                <a:xfrm>
                  <a:off x="2074235" y="4689861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50" name="text">
                <a:extLst>
                  <a:ext uri="{FF2B5EF4-FFF2-40B4-BE49-F238E27FC236}">
                    <a16:creationId xmlns:a16="http://schemas.microsoft.com/office/drawing/2014/main" id="{DDB21102-BCDC-4F15-B91A-7A106536B603}"/>
                  </a:ext>
                </a:extLst>
              </p:cNvPr>
              <p:cNvSpPr txBox="1"/>
              <p:nvPr/>
            </p:nvSpPr>
            <p:spPr>
              <a:xfrm>
                <a:off x="2340942" y="4635697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4" name="item">
              <a:extLst>
                <a:ext uri="{FF2B5EF4-FFF2-40B4-BE49-F238E27FC236}">
                  <a16:creationId xmlns:a16="http://schemas.microsoft.com/office/drawing/2014/main" id="{195FD4B9-0A6B-42AF-A75E-DC5E2165649F}"/>
                </a:ext>
              </a:extLst>
            </p:cNvPr>
            <p:cNvGrpSpPr/>
            <p:nvPr/>
          </p:nvGrpSpPr>
          <p:grpSpPr>
            <a:xfrm>
              <a:off x="1980860" y="5459075"/>
              <a:ext cx="907027" cy="345689"/>
              <a:chOff x="1980860" y="5459075"/>
              <a:chExt cx="907027" cy="345689"/>
            </a:xfrm>
          </p:grpSpPr>
          <p:grpSp>
            <p:nvGrpSpPr>
              <p:cNvPr id="145" name="bullet">
                <a:extLst>
                  <a:ext uri="{FF2B5EF4-FFF2-40B4-BE49-F238E27FC236}">
                    <a16:creationId xmlns:a16="http://schemas.microsoft.com/office/drawing/2014/main" id="{F2112520-7D87-4DBF-9455-61A43FE36942}"/>
                  </a:ext>
                </a:extLst>
              </p:cNvPr>
              <p:cNvGrpSpPr/>
              <p:nvPr/>
            </p:nvGrpSpPr>
            <p:grpSpPr>
              <a:xfrm>
                <a:off x="1980860" y="5459075"/>
                <a:ext cx="360082" cy="345689"/>
                <a:chOff x="1980860" y="5459075"/>
                <a:chExt cx="360082" cy="345689"/>
              </a:xfrm>
            </p:grpSpPr>
            <p:sp>
              <p:nvSpPr>
                <p:cNvPr id="147" name="rectangle">
                  <a:extLst>
                    <a:ext uri="{FF2B5EF4-FFF2-40B4-BE49-F238E27FC236}">
                      <a16:creationId xmlns:a16="http://schemas.microsoft.com/office/drawing/2014/main" id="{443189E9-EAFE-4DE1-8C2B-53960857CA2F}"/>
                    </a:ext>
                  </a:extLst>
                </p:cNvPr>
                <p:cNvSpPr/>
                <p:nvPr/>
              </p:nvSpPr>
              <p:spPr>
                <a:xfrm>
                  <a:off x="1980860" y="5459075"/>
                  <a:ext cx="360082" cy="345689"/>
                </a:xfrm>
                <a:prstGeom prst="roundRect">
                  <a:avLst/>
                </a:prstGeom>
                <a:solidFill>
                  <a:srgbClr val="C59E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8" name="ellipse">
                  <a:extLst>
                    <a:ext uri="{FF2B5EF4-FFF2-40B4-BE49-F238E27FC236}">
                      <a16:creationId xmlns:a16="http://schemas.microsoft.com/office/drawing/2014/main" id="{7600AD9F-CDF4-4473-BE00-7911F5F83D62}"/>
                    </a:ext>
                  </a:extLst>
                </p:cNvPr>
                <p:cNvSpPr/>
                <p:nvPr/>
              </p:nvSpPr>
              <p:spPr>
                <a:xfrm>
                  <a:off x="2074235" y="5547583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46" name="text">
                <a:extLst>
                  <a:ext uri="{FF2B5EF4-FFF2-40B4-BE49-F238E27FC236}">
                    <a16:creationId xmlns:a16="http://schemas.microsoft.com/office/drawing/2014/main" id="{D3303F2E-718C-437A-9B3A-5733CF514B4C}"/>
                  </a:ext>
                </a:extLst>
              </p:cNvPr>
              <p:cNvSpPr txBox="1"/>
              <p:nvPr/>
            </p:nvSpPr>
            <p:spPr>
              <a:xfrm>
                <a:off x="2340942" y="5493419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</p:grp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CC144D5-446F-B6C6-D72B-AD2EE3762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" y="314808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5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13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C6F9C16A-3576-48F4-81BB-38A128308E63}"/>
              </a:ext>
            </a:extLst>
          </p:cNvPr>
          <p:cNvSpPr txBox="1">
            <a:spLocks/>
          </p:cNvSpPr>
          <p:nvPr/>
        </p:nvSpPr>
        <p:spPr>
          <a:xfrm>
            <a:off x="2030974" y="461775"/>
            <a:ext cx="6190713" cy="863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электронного документооборота</a:t>
            </a:r>
            <a:endParaRPr lang="ru-RU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05557EF3-F3D6-40E8-952B-F3A896966D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9749577"/>
              </p:ext>
            </p:extLst>
          </p:nvPr>
        </p:nvGraphicFramePr>
        <p:xfrm>
          <a:off x="1777070" y="1444843"/>
          <a:ext cx="7272808" cy="5213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729580D-66E0-E830-41F7-9AE70C63B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37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344865" y="6242955"/>
            <a:ext cx="535146" cy="365125"/>
            <a:chOff x="11344865" y="6242955"/>
            <a:chExt cx="535146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344865" y="6242955"/>
              <a:ext cx="47566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14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9" name="main title">
            <a:extLst>
              <a:ext uri="{FF2B5EF4-FFF2-40B4-BE49-F238E27FC236}">
                <a16:creationId xmlns:a16="http://schemas.microsoft.com/office/drawing/2014/main" id="{0B4C9E35-AB13-4F32-BED2-010BED965F54}"/>
              </a:ext>
            </a:extLst>
          </p:cNvPr>
          <p:cNvGrpSpPr/>
          <p:nvPr/>
        </p:nvGrpSpPr>
        <p:grpSpPr>
          <a:xfrm>
            <a:off x="668604" y="635794"/>
            <a:ext cx="1600118" cy="492443"/>
            <a:chOff x="668604" y="635794"/>
            <a:chExt cx="1600118" cy="492443"/>
          </a:xfrm>
        </p:grpSpPr>
        <p:grpSp>
          <p:nvGrpSpPr>
            <p:cNvPr id="17" name="rectangles">
              <a:extLst>
                <a:ext uri="{FF2B5EF4-FFF2-40B4-BE49-F238E27FC236}">
                  <a16:creationId xmlns:a16="http://schemas.microsoft.com/office/drawing/2014/main" id="{C7D6965F-9067-4A6A-B4DB-37B370178E01}"/>
                </a:ext>
              </a:extLst>
            </p:cNvPr>
            <p:cNvGrpSpPr/>
            <p:nvPr/>
          </p:nvGrpSpPr>
          <p:grpSpPr>
            <a:xfrm>
              <a:off x="762000" y="635794"/>
              <a:ext cx="461677" cy="69056"/>
              <a:chOff x="762000" y="635794"/>
              <a:chExt cx="461677" cy="69056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370E1AF-ADA0-4814-8BAE-2DE79F71A59D}"/>
                  </a:ext>
                </a:extLst>
              </p:cNvPr>
              <p:cNvSpPr/>
              <p:nvPr/>
            </p:nvSpPr>
            <p:spPr>
              <a:xfrm>
                <a:off x="762000" y="635794"/>
                <a:ext cx="78580" cy="69056"/>
              </a:xfrm>
              <a:prstGeom prst="rect">
                <a:avLst/>
              </a:prstGeom>
              <a:solidFill>
                <a:srgbClr val="2986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0815BEA4-FB2C-4882-AE36-F030EB27FADA}"/>
                  </a:ext>
                </a:extLst>
              </p:cNvPr>
              <p:cNvSpPr/>
              <p:nvPr/>
            </p:nvSpPr>
            <p:spPr>
              <a:xfrm>
                <a:off x="890531" y="635794"/>
                <a:ext cx="78580" cy="69056"/>
              </a:xfrm>
              <a:prstGeom prst="rect">
                <a:avLst/>
              </a:prstGeom>
              <a:solidFill>
                <a:srgbClr val="0A2C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D3949626-101E-42B5-B152-7325488C0CD8}"/>
                  </a:ext>
                </a:extLst>
              </p:cNvPr>
              <p:cNvSpPr/>
              <p:nvPr/>
            </p:nvSpPr>
            <p:spPr>
              <a:xfrm>
                <a:off x="1017814" y="635794"/>
                <a:ext cx="78580" cy="69056"/>
              </a:xfrm>
              <a:prstGeom prst="rect">
                <a:avLst/>
              </a:prstGeom>
              <a:solidFill>
                <a:srgbClr val="86BA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884DC3D0-3F59-4F45-BAB6-277AC2D64E02}"/>
                  </a:ext>
                </a:extLst>
              </p:cNvPr>
              <p:cNvSpPr/>
              <p:nvPr/>
            </p:nvSpPr>
            <p:spPr>
              <a:xfrm>
                <a:off x="1145097" y="635794"/>
                <a:ext cx="78580" cy="69056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main title">
              <a:extLst>
                <a:ext uri="{FF2B5EF4-FFF2-40B4-BE49-F238E27FC236}">
                  <a16:creationId xmlns:a16="http://schemas.microsoft.com/office/drawing/2014/main" id="{5730460A-2796-441E-9D16-7DD06F266191}"/>
                </a:ext>
              </a:extLst>
            </p:cNvPr>
            <p:cNvSpPr txBox="1"/>
            <p:nvPr/>
          </p:nvSpPr>
          <p:spPr>
            <a:xfrm>
              <a:off x="668604" y="635794"/>
              <a:ext cx="160011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solidFill>
                    <a:srgbClr val="0B2D5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Заголовок</a:t>
              </a:r>
            </a:p>
          </p:txBody>
        </p: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">
            <a:extLst>
              <a:ext uri="{FF2B5EF4-FFF2-40B4-BE49-F238E27FC236}">
                <a16:creationId xmlns:a16="http://schemas.microsoft.com/office/drawing/2014/main" id="{C4A068FD-761E-4FCD-9833-0C60AB5FD2A2}"/>
              </a:ext>
            </a:extLst>
          </p:cNvPr>
          <p:cNvCxnSpPr/>
          <p:nvPr/>
        </p:nvCxnSpPr>
        <p:spPr>
          <a:xfrm>
            <a:off x="1637271" y="3271187"/>
            <a:ext cx="195801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">
            <a:extLst>
              <a:ext uri="{FF2B5EF4-FFF2-40B4-BE49-F238E27FC236}">
                <a16:creationId xmlns:a16="http://schemas.microsoft.com/office/drawing/2014/main" id="{0F8F114D-6215-429B-A557-4FF6E3C54AB4}"/>
              </a:ext>
            </a:extLst>
          </p:cNvPr>
          <p:cNvCxnSpPr/>
          <p:nvPr/>
        </p:nvCxnSpPr>
        <p:spPr>
          <a:xfrm>
            <a:off x="3978371" y="3271187"/>
            <a:ext cx="195801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5">
            <a:extLst>
              <a:ext uri="{FF2B5EF4-FFF2-40B4-BE49-F238E27FC236}">
                <a16:creationId xmlns:a16="http://schemas.microsoft.com/office/drawing/2014/main" id="{30685DCD-7158-4C26-A350-F3582049600A}"/>
              </a:ext>
            </a:extLst>
          </p:cNvPr>
          <p:cNvCxnSpPr/>
          <p:nvPr/>
        </p:nvCxnSpPr>
        <p:spPr>
          <a:xfrm>
            <a:off x="6255621" y="3271187"/>
            <a:ext cx="195801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6">
            <a:extLst>
              <a:ext uri="{FF2B5EF4-FFF2-40B4-BE49-F238E27FC236}">
                <a16:creationId xmlns:a16="http://schemas.microsoft.com/office/drawing/2014/main" id="{1253DB01-E542-4676-859E-C5109813CF5A}"/>
              </a:ext>
            </a:extLst>
          </p:cNvPr>
          <p:cNvCxnSpPr/>
          <p:nvPr/>
        </p:nvCxnSpPr>
        <p:spPr>
          <a:xfrm>
            <a:off x="8596720" y="3271187"/>
            <a:ext cx="195801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7">
            <a:extLst>
              <a:ext uri="{FF2B5EF4-FFF2-40B4-BE49-F238E27FC236}">
                <a16:creationId xmlns:a16="http://schemas.microsoft.com/office/drawing/2014/main" id="{AAA2417E-21FF-4BF6-8FA8-4B3DFB6D10CA}"/>
              </a:ext>
            </a:extLst>
          </p:cNvPr>
          <p:cNvCxnSpPr/>
          <p:nvPr/>
        </p:nvCxnSpPr>
        <p:spPr>
          <a:xfrm rot="5400000">
            <a:off x="2977729" y="2334748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8">
            <a:extLst>
              <a:ext uri="{FF2B5EF4-FFF2-40B4-BE49-F238E27FC236}">
                <a16:creationId xmlns:a16="http://schemas.microsoft.com/office/drawing/2014/main" id="{DC9F44F6-4C67-4678-B121-0F2A0BE4F9FA}"/>
              </a:ext>
            </a:extLst>
          </p:cNvPr>
          <p:cNvCxnSpPr/>
          <p:nvPr/>
        </p:nvCxnSpPr>
        <p:spPr>
          <a:xfrm rot="5400000">
            <a:off x="5297547" y="2334748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9">
            <a:extLst>
              <a:ext uri="{FF2B5EF4-FFF2-40B4-BE49-F238E27FC236}">
                <a16:creationId xmlns:a16="http://schemas.microsoft.com/office/drawing/2014/main" id="{9165559E-530A-4E4C-BB09-91CC28B4C775}"/>
              </a:ext>
            </a:extLst>
          </p:cNvPr>
          <p:cNvCxnSpPr/>
          <p:nvPr/>
        </p:nvCxnSpPr>
        <p:spPr>
          <a:xfrm rot="5400000">
            <a:off x="7596077" y="2334748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0">
            <a:extLst>
              <a:ext uri="{FF2B5EF4-FFF2-40B4-BE49-F238E27FC236}">
                <a16:creationId xmlns:a16="http://schemas.microsoft.com/office/drawing/2014/main" id="{03E02610-A510-43B7-99FA-E7192C861697}"/>
              </a:ext>
            </a:extLst>
          </p:cNvPr>
          <p:cNvCxnSpPr/>
          <p:nvPr/>
        </p:nvCxnSpPr>
        <p:spPr>
          <a:xfrm rot="5400000">
            <a:off x="2977729" y="4271476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1">
            <a:extLst>
              <a:ext uri="{FF2B5EF4-FFF2-40B4-BE49-F238E27FC236}">
                <a16:creationId xmlns:a16="http://schemas.microsoft.com/office/drawing/2014/main" id="{BAE64883-5057-4397-B17D-5BC55C1EFA55}"/>
              </a:ext>
            </a:extLst>
          </p:cNvPr>
          <p:cNvCxnSpPr/>
          <p:nvPr/>
        </p:nvCxnSpPr>
        <p:spPr>
          <a:xfrm rot="5400000">
            <a:off x="5297547" y="4271476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2">
            <a:extLst>
              <a:ext uri="{FF2B5EF4-FFF2-40B4-BE49-F238E27FC236}">
                <a16:creationId xmlns:a16="http://schemas.microsoft.com/office/drawing/2014/main" id="{98644582-4959-45BD-86C5-282365D40415}"/>
              </a:ext>
            </a:extLst>
          </p:cNvPr>
          <p:cNvCxnSpPr/>
          <p:nvPr/>
        </p:nvCxnSpPr>
        <p:spPr>
          <a:xfrm rot="5400000">
            <a:off x="7596077" y="4271476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13">
            <a:extLst>
              <a:ext uri="{FF2B5EF4-FFF2-40B4-BE49-F238E27FC236}">
                <a16:creationId xmlns:a16="http://schemas.microsoft.com/office/drawing/2014/main" id="{CEEB80DC-9B2F-405B-8613-32E60391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61" y="2147783"/>
            <a:ext cx="1958001" cy="451846"/>
          </a:xfrm>
          <a:prstGeom prst="rect">
            <a:avLst/>
          </a:prstGeom>
        </p:spPr>
      </p:pic>
      <p:pic>
        <p:nvPicPr>
          <p:cNvPr id="48" name="Picture 24">
            <a:extLst>
              <a:ext uri="{FF2B5EF4-FFF2-40B4-BE49-F238E27FC236}">
                <a16:creationId xmlns:a16="http://schemas.microsoft.com/office/drawing/2014/main" id="{83551362-C181-4F48-BCB5-C7CBB7190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68" y="2152503"/>
            <a:ext cx="1702858" cy="567620"/>
          </a:xfrm>
          <a:prstGeom prst="rect">
            <a:avLst/>
          </a:prstGeom>
        </p:spPr>
      </p:pic>
      <p:pic>
        <p:nvPicPr>
          <p:cNvPr id="49" name="Picture 26">
            <a:extLst>
              <a:ext uri="{FF2B5EF4-FFF2-40B4-BE49-F238E27FC236}">
                <a16:creationId xmlns:a16="http://schemas.microsoft.com/office/drawing/2014/main" id="{A2224605-C968-4895-A568-D400C7C0C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251" y="4033899"/>
            <a:ext cx="1958011" cy="443501"/>
          </a:xfrm>
          <a:prstGeom prst="rect">
            <a:avLst/>
          </a:prstGeom>
        </p:spPr>
      </p:pic>
      <p:pic>
        <p:nvPicPr>
          <p:cNvPr id="50" name="Picture 28">
            <a:extLst>
              <a:ext uri="{FF2B5EF4-FFF2-40B4-BE49-F238E27FC236}">
                <a16:creationId xmlns:a16="http://schemas.microsoft.com/office/drawing/2014/main" id="{E41D737A-B3B7-424E-B9A1-430AD4649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457" y="4100357"/>
            <a:ext cx="2014930" cy="317120"/>
          </a:xfrm>
          <a:prstGeom prst="rect">
            <a:avLst/>
          </a:prstGeom>
        </p:spPr>
      </p:pic>
      <p:pic>
        <p:nvPicPr>
          <p:cNvPr id="51" name="Graphic 30">
            <a:extLst>
              <a:ext uri="{FF2B5EF4-FFF2-40B4-BE49-F238E27FC236}">
                <a16:creationId xmlns:a16="http://schemas.microsoft.com/office/drawing/2014/main" id="{36BCCCE7-DAB4-4781-8815-3E1EF3F21C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5621" y="2182221"/>
            <a:ext cx="2574046" cy="351184"/>
          </a:xfrm>
          <a:prstGeom prst="rect">
            <a:avLst/>
          </a:prstGeom>
        </p:spPr>
      </p:pic>
      <p:pic>
        <p:nvPicPr>
          <p:cNvPr id="52" name="Graphic 32">
            <a:extLst>
              <a:ext uri="{FF2B5EF4-FFF2-40B4-BE49-F238E27FC236}">
                <a16:creationId xmlns:a16="http://schemas.microsoft.com/office/drawing/2014/main" id="{DFE13088-856C-4D2E-930F-1056C0541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5621" y="3739233"/>
            <a:ext cx="1958011" cy="910515"/>
          </a:xfrm>
          <a:prstGeom prst="rect">
            <a:avLst/>
          </a:prstGeom>
        </p:spPr>
      </p:pic>
      <p:pic>
        <p:nvPicPr>
          <p:cNvPr id="53" name="Picture 34">
            <a:extLst>
              <a:ext uri="{FF2B5EF4-FFF2-40B4-BE49-F238E27FC236}">
                <a16:creationId xmlns:a16="http://schemas.microsoft.com/office/drawing/2014/main" id="{C91831F7-48A2-4857-A73B-E15556E983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6721" y="2147784"/>
            <a:ext cx="1958004" cy="281502"/>
          </a:xfrm>
          <a:prstGeom prst="rect">
            <a:avLst/>
          </a:prstGeom>
        </p:spPr>
      </p:pic>
      <p:pic>
        <p:nvPicPr>
          <p:cNvPr id="54" name="Graphic 36">
            <a:extLst>
              <a:ext uri="{FF2B5EF4-FFF2-40B4-BE49-F238E27FC236}">
                <a16:creationId xmlns:a16="http://schemas.microsoft.com/office/drawing/2014/main" id="{00345A3D-223B-41B4-81EA-B6410E74F8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08312" y="3965446"/>
            <a:ext cx="1295400" cy="533400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770A71CD-4104-4C9B-C077-2C673A79D8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29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id="{1D3C2D23-841F-4EF9-9B7C-3DBFE0203329}"/>
              </a:ext>
            </a:extLst>
          </p:cNvPr>
          <p:cNvGrpSpPr/>
          <p:nvPr/>
        </p:nvGrpSpPr>
        <p:grpSpPr>
          <a:xfrm>
            <a:off x="0" y="5374434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7608F51B-46F0-4C77-93AF-513543D4814D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35A7F428-4552-495D-A7C8-4BA941ACBA26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FB906F2-1BD0-4E7C-867B-D7BD45BE903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7884C471-BC70-4F0A-97DE-139CC61B5FF7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8A1E8062-5803-4264-83E2-CBFD1FAFAD4D}"/>
              </a:ext>
            </a:extLst>
          </p:cNvPr>
          <p:cNvSpPr txBox="1"/>
          <p:nvPr/>
        </p:nvSpPr>
        <p:spPr>
          <a:xfrm>
            <a:off x="4129757" y="5809285"/>
            <a:ext cx="3932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grpSp>
        <p:nvGrpSpPr>
          <p:cNvPr id="13" name="page number">
            <a:extLst>
              <a:ext uri="{FF2B5EF4-FFF2-40B4-BE49-F238E27FC236}">
                <a16:creationId xmlns:a16="http://schemas.microsoft.com/office/drawing/2014/main" id="{1EDF4B45-6154-4F2B-8437-69BB7CFA105A}"/>
              </a:ext>
            </a:extLst>
          </p:cNvPr>
          <p:cNvGrpSpPr/>
          <p:nvPr/>
        </p:nvGrpSpPr>
        <p:grpSpPr>
          <a:xfrm>
            <a:off x="11348815" y="6242955"/>
            <a:ext cx="531196" cy="365125"/>
            <a:chOff x="11422855" y="6242955"/>
            <a:chExt cx="457156" cy="365125"/>
          </a:xfrm>
        </p:grpSpPr>
        <p:sp>
          <p:nvSpPr>
            <p:cNvPr id="14" name="page number">
              <a:extLst>
                <a:ext uri="{FF2B5EF4-FFF2-40B4-BE49-F238E27FC236}">
                  <a16:creationId xmlns:a16="http://schemas.microsoft.com/office/drawing/2014/main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15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rectangles">
              <a:extLst>
                <a:ext uri="{FF2B5EF4-FFF2-40B4-BE49-F238E27FC236}">
                  <a16:creationId xmlns:a16="http://schemas.microsoft.com/office/drawing/2014/main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" name="Рисунок 2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ACC04C5-144B-47C9-D097-0E04A102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/>
          <a:stretch/>
        </p:blipFill>
        <p:spPr>
          <a:xfrm>
            <a:off x="0" y="0"/>
            <a:ext cx="12192000" cy="53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18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A4B8E2-9C29-421E-9280-15EA4FDBE646}"/>
              </a:ext>
            </a:extLst>
          </p:cNvPr>
          <p:cNvSpPr txBox="1">
            <a:spLocks/>
          </p:cNvSpPr>
          <p:nvPr/>
        </p:nvSpPr>
        <p:spPr>
          <a:xfrm>
            <a:off x="1343462" y="2739068"/>
            <a:ext cx="9505076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Рекомендации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оформлению презентации</a:t>
            </a: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41BEC741-0845-4AEA-90CA-C680CC1DF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967" y="370366"/>
            <a:ext cx="1215390" cy="4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2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E10EFD89-8C91-44B4-BF0A-FE4C78D56557}"/>
              </a:ext>
            </a:extLst>
          </p:cNvPr>
          <p:cNvSpPr txBox="1"/>
          <p:nvPr/>
        </p:nvSpPr>
        <p:spPr>
          <a:xfrm>
            <a:off x="616805" y="1973768"/>
            <a:ext cx="3272307" cy="2502416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865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Краткое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sz="1200" spc="-7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тезисное</a:t>
            </a:r>
            <a:r>
              <a:rPr sz="1200" spc="-8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изложение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8450" marR="966469" indent="-285750">
              <a:lnSpc>
                <a:spcPct val="145000"/>
              </a:lnSpc>
              <a:spcBef>
                <a:spcPts val="12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Соблюдение</a:t>
            </a:r>
            <a:r>
              <a:rPr sz="1200" spc="-9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единого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стиля </a:t>
            </a:r>
            <a:r>
              <a:rPr sz="1200" spc="-3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презентации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8450" marR="388620" indent="-285750">
              <a:lnSpc>
                <a:spcPct val="153300"/>
              </a:lnSpc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Вспомогательная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информация</a:t>
            </a:r>
            <a:br>
              <a:rPr lang="ru-RU"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sz="1200" spc="6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должна</a:t>
            </a:r>
            <a:r>
              <a:rPr sz="1200" spc="-9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преобладать</a:t>
            </a:r>
            <a:r>
              <a:rPr sz="1200" spc="-9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над</a:t>
            </a:r>
            <a:r>
              <a:rPr sz="1200" spc="-9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основной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8450" marR="5080" indent="-285750">
              <a:lnSpc>
                <a:spcPts val="2210"/>
              </a:lnSpc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Используйте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анимацию</a:t>
            </a:r>
            <a:r>
              <a:rPr lang="ru-RU"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br>
              <a:rPr lang="ru-RU" sz="1200" spc="-9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sz="1200" spc="4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только</a:t>
            </a:r>
            <a:r>
              <a:rPr sz="1200" spc="-8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если</a:t>
            </a:r>
            <a:r>
              <a:rPr sz="1200" spc="-8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6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она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-3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необходима</a:t>
            </a:r>
            <a:br>
              <a:rPr lang="ru-RU"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логике</a:t>
            </a:r>
            <a:r>
              <a:rPr lang="ru-RU"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повествования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44088B4-5DF0-4591-9CFB-0EEE406C7D19}"/>
              </a:ext>
            </a:extLst>
          </p:cNvPr>
          <p:cNvSpPr txBox="1"/>
          <p:nvPr/>
        </p:nvSpPr>
        <p:spPr>
          <a:xfrm>
            <a:off x="616805" y="1741759"/>
            <a:ext cx="17272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400" b="1" spc="3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b="1" spc="-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b="1" spc="-7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ые</a:t>
            </a:r>
            <a:r>
              <a:rPr sz="1400" b="1" spc="-1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7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400" b="1" spc="-2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</a:t>
            </a:r>
            <a:r>
              <a:rPr sz="1400" b="1" spc="-3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b="1" spc="-7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400" b="1" spc="-13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endParaRPr sz="1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7324ACD-7EE4-4648-B954-EFCE123C1707}"/>
              </a:ext>
            </a:extLst>
          </p:cNvPr>
          <p:cNvSpPr txBox="1"/>
          <p:nvPr/>
        </p:nvSpPr>
        <p:spPr>
          <a:xfrm>
            <a:off x="4323286" y="2037080"/>
            <a:ext cx="3357879" cy="11115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98450" marR="109855" indent="-285750">
              <a:lnSpc>
                <a:spcPct val="150600"/>
              </a:lnSpc>
              <a:spcBef>
                <a:spcPts val="14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lang="ru-RU" sz="1200" spc="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Используйте только актуальные данные</a:t>
            </a:r>
          </a:p>
          <a:p>
            <a:pPr marL="298450" marR="109855" indent="-285750">
              <a:lnSpc>
                <a:spcPct val="150600"/>
              </a:lnSpc>
              <a:spcBef>
                <a:spcPts val="14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Избегайте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информационной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перенасыщенности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слайдов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B63CB93B-7453-4360-9FD4-6443840C4BC0}"/>
              </a:ext>
            </a:extLst>
          </p:cNvPr>
          <p:cNvSpPr txBox="1"/>
          <p:nvPr/>
        </p:nvSpPr>
        <p:spPr>
          <a:xfrm>
            <a:off x="4323286" y="1741759"/>
            <a:ext cx="22237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</a:t>
            </a:r>
            <a:r>
              <a:rPr sz="1400" b="1" spc="-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b="1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b="1" spc="-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400" b="1" spc="-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b="1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400" b="1" spc="-1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</a:t>
            </a:r>
            <a:r>
              <a:rPr sz="1400" b="1" spc="-1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b="1" spc="-1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нн</a:t>
            </a:r>
            <a:r>
              <a:rPr sz="1400" b="1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ых</a:t>
            </a:r>
            <a:endParaRPr sz="1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918D6C51-BC09-420C-A87B-7982E7CB286D}"/>
              </a:ext>
            </a:extLst>
          </p:cNvPr>
          <p:cNvSpPr txBox="1"/>
          <p:nvPr/>
        </p:nvSpPr>
        <p:spPr>
          <a:xfrm>
            <a:off x="8115339" y="2037080"/>
            <a:ext cx="3115945" cy="27838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98450" marR="10795" indent="-285750">
              <a:lnSpc>
                <a:spcPct val="150600"/>
              </a:lnSpc>
              <a:spcBef>
                <a:spcPts val="14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Выделяйте ключевые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моменты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размером,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жирным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начертанием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sz="1200" spc="-3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цветом.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Избегайте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цветовой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перенасыщенности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35255" indent="-285750">
              <a:lnSpc>
                <a:spcPct val="147800"/>
              </a:lnSpc>
              <a:spcBef>
                <a:spcPts val="8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Придерживайтесь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выбранной</a:t>
            </a:r>
            <a:r>
              <a:rPr sz="1200" spc="-7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темы </a:t>
            </a:r>
            <a:r>
              <a:rPr sz="1200" spc="-3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презентации, цветовой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схемы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форматирования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макетов по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всей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презентации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5080" indent="-285750">
              <a:lnSpc>
                <a:spcPct val="153300"/>
              </a:lnSpc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Допускается использование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корпоративных</a:t>
            </a:r>
            <a:r>
              <a:rPr sz="1200" spc="-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</a:t>
            </a:r>
            <a:r>
              <a:rPr sz="1200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университета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2991B3C1-0D45-4B71-8E23-98AFDE569A0C}"/>
              </a:ext>
            </a:extLst>
          </p:cNvPr>
          <p:cNvSpPr txBox="1"/>
          <p:nvPr/>
        </p:nvSpPr>
        <p:spPr>
          <a:xfrm>
            <a:off x="8115339" y="1741759"/>
            <a:ext cx="15875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</a:t>
            </a:r>
            <a:r>
              <a:rPr sz="1400" b="1" spc="3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sz="1400" b="1" spc="-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b="1" spc="-10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b="1" spc="-10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b="1" spc="-1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sz="1400" b="1" spc="-2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400" b="1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b="1" spc="-1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b="1" spc="-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sz="1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81A9C515-2922-46EE-9595-987FE1A9680C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F1E26E1E-6172-40E1-ADD5-64457458687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17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F863B706-6EB9-4B6B-8A89-756CA429D8ED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7D06FD4-79D9-4C6C-AB08-EB37D878B76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BF2211AF-C66F-4CCA-A780-5E80FAE39454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F70AFA75-21D9-4813-8C2B-A8AE316B9422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C675F99D-7D60-4462-8147-6B0833673273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7" name="Рисунок 1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A21CF10-051E-12E8-7FFC-2821B4BC5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F2B5BC16-02D2-4755-801B-F68ED996304A}"/>
              </a:ext>
            </a:extLst>
          </p:cNvPr>
          <p:cNvSpPr txBox="1">
            <a:spLocks/>
          </p:cNvSpPr>
          <p:nvPr/>
        </p:nvSpPr>
        <p:spPr>
          <a:xfrm>
            <a:off x="616804" y="348995"/>
            <a:ext cx="509819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Цветовая палитра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0CC744B-E207-42B0-962F-0307A85187BF}"/>
              </a:ext>
            </a:extLst>
          </p:cNvPr>
          <p:cNvSpPr txBox="1"/>
          <p:nvPr/>
        </p:nvSpPr>
        <p:spPr>
          <a:xfrm>
            <a:off x="616803" y="1029359"/>
            <a:ext cx="159057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11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7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5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3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sz="1400" spc="7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spc="-9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400" spc="5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65EA3898-3074-44BB-A264-2DFE30F1015D}"/>
              </a:ext>
            </a:extLst>
          </p:cNvPr>
          <p:cNvSpPr txBox="1"/>
          <p:nvPr/>
        </p:nvSpPr>
        <p:spPr>
          <a:xfrm>
            <a:off x="616804" y="2700929"/>
            <a:ext cx="20567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sz="1400" spc="7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</a:t>
            </a:r>
            <a:r>
              <a:rPr sz="1400" spc="1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400" spc="3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3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sz="1400" spc="7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spc="-9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400" spc="5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3FACEBC7-86C1-48FA-92E3-580B3D10ED46}"/>
              </a:ext>
            </a:extLst>
          </p:cNvPr>
          <p:cNvSpPr txBox="1"/>
          <p:nvPr/>
        </p:nvSpPr>
        <p:spPr>
          <a:xfrm>
            <a:off x="587375" y="1378346"/>
            <a:ext cx="1800000" cy="1080000"/>
          </a:xfrm>
          <a:prstGeom prst="roundRect">
            <a:avLst/>
          </a:prstGeom>
          <a:solidFill>
            <a:srgbClr val="0B2D50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#0B2D50</a:t>
            </a: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8386E1DB-9F3D-4FBF-95ED-69CB1B55165A}"/>
              </a:ext>
            </a:extLst>
          </p:cNvPr>
          <p:cNvSpPr txBox="1"/>
          <p:nvPr/>
        </p:nvSpPr>
        <p:spPr>
          <a:xfrm>
            <a:off x="2478351" y="1372413"/>
            <a:ext cx="1800000" cy="1080000"/>
          </a:xfrm>
          <a:prstGeom prst="roundRect">
            <a:avLst/>
          </a:prstGeom>
          <a:solidFill>
            <a:srgbClr val="AB1F03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#AB1F03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D0D7C091-0367-498E-9FAA-D51084D8C888}"/>
              </a:ext>
            </a:extLst>
          </p:cNvPr>
          <p:cNvSpPr txBox="1"/>
          <p:nvPr/>
        </p:nvSpPr>
        <p:spPr>
          <a:xfrm>
            <a:off x="4376378" y="1372413"/>
            <a:ext cx="1800000" cy="1080000"/>
          </a:xfrm>
          <a:prstGeom prst="roundRect">
            <a:avLst/>
          </a:prstGeom>
          <a:solidFill>
            <a:srgbClr val="C69F5A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159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#C69F5A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3FA1A085-869D-4453-B2B0-58FA5D05A60D}"/>
              </a:ext>
            </a:extLst>
          </p:cNvPr>
          <p:cNvSpPr txBox="1"/>
          <p:nvPr/>
        </p:nvSpPr>
        <p:spPr>
          <a:xfrm>
            <a:off x="6274405" y="1372413"/>
            <a:ext cx="1800000" cy="1080000"/>
          </a:xfrm>
          <a:prstGeom prst="roundRect">
            <a:avLst/>
          </a:prstGeom>
          <a:solidFill>
            <a:srgbClr val="1864B0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#1864B0</a:t>
            </a: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CDF0C338-1D71-43CF-A6A1-C3D996039AEC}"/>
              </a:ext>
            </a:extLst>
          </p:cNvPr>
          <p:cNvSpPr txBox="1"/>
          <p:nvPr/>
        </p:nvSpPr>
        <p:spPr>
          <a:xfrm>
            <a:off x="8165381" y="1372413"/>
            <a:ext cx="1800000" cy="1080000"/>
          </a:xfrm>
          <a:prstGeom prst="roundRect">
            <a:avLst/>
          </a:prstGeom>
          <a:solidFill>
            <a:srgbClr val="86BAEE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#86BAEE</a:t>
            </a: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BE575D44-01D9-4567-B460-744D401F8C15}"/>
              </a:ext>
            </a:extLst>
          </p:cNvPr>
          <p:cNvSpPr txBox="1"/>
          <p:nvPr/>
        </p:nvSpPr>
        <p:spPr>
          <a:xfrm>
            <a:off x="10056357" y="1372413"/>
            <a:ext cx="1800000" cy="1080000"/>
          </a:xfrm>
          <a:prstGeom prst="roundRect">
            <a:avLst/>
          </a:prstGeom>
          <a:solidFill>
            <a:srgbClr val="2A86E2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226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#2A86E2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49659E83-6EC7-436A-8108-DC9488D824DE}"/>
              </a:ext>
            </a:extLst>
          </p:cNvPr>
          <p:cNvSpPr txBox="1"/>
          <p:nvPr/>
        </p:nvSpPr>
        <p:spPr>
          <a:xfrm>
            <a:off x="587375" y="3018277"/>
            <a:ext cx="1800000" cy="1080000"/>
          </a:xfrm>
          <a:prstGeom prst="roundRect">
            <a:avLst/>
          </a:prstGeom>
          <a:solidFill>
            <a:schemeClr val="bg1"/>
          </a:solidFill>
          <a:ln>
            <a:solidFill>
              <a:srgbClr val="0B2D5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spc="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  <a:r>
              <a:rPr lang="en-US" sz="12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#FFFFFF</a:t>
            </a: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5174AFFC-0767-454E-BAB7-09BB915CBEFC}"/>
              </a:ext>
            </a:extLst>
          </p:cNvPr>
          <p:cNvSpPr txBox="1"/>
          <p:nvPr/>
        </p:nvSpPr>
        <p:spPr>
          <a:xfrm>
            <a:off x="4376378" y="3018276"/>
            <a:ext cx="1800000" cy="1080000"/>
          </a:xfrm>
          <a:prstGeom prst="roundRect">
            <a:avLst/>
          </a:prstGeom>
          <a:solidFill>
            <a:srgbClr val="D2D5DC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spc="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</a:t>
            </a:r>
            <a:r>
              <a:rPr lang="en-US" sz="12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#D2D5DC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A61BAB4E-2187-43FA-9787-B2C083D29AD5}"/>
              </a:ext>
            </a:extLst>
          </p:cNvPr>
          <p:cNvSpPr txBox="1"/>
          <p:nvPr/>
        </p:nvSpPr>
        <p:spPr>
          <a:xfrm>
            <a:off x="6274405" y="3018276"/>
            <a:ext cx="1800000" cy="1080000"/>
          </a:xfrm>
          <a:prstGeom prst="roundRect">
            <a:avLst/>
          </a:prstGeom>
          <a:solidFill>
            <a:srgbClr val="727584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#727584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4B0BAAE9-D7EF-4BD1-B39A-68537CEC486C}"/>
              </a:ext>
            </a:extLst>
          </p:cNvPr>
          <p:cNvSpPr txBox="1"/>
          <p:nvPr/>
        </p:nvSpPr>
        <p:spPr>
          <a:xfrm>
            <a:off x="2478351" y="3018276"/>
            <a:ext cx="1800000" cy="1080000"/>
          </a:xfrm>
          <a:prstGeom prst="roundRect">
            <a:avLst/>
          </a:prstGeom>
          <a:solidFill>
            <a:srgbClr val="ECEDF0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spc="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237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en-US" sz="12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#ECEDF0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18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7" name="object 2">
            <a:extLst>
              <a:ext uri="{FF2B5EF4-FFF2-40B4-BE49-F238E27FC236}">
                <a16:creationId xmlns:a16="http://schemas.microsoft.com/office/drawing/2014/main" id="{340F9AA6-A37A-41C5-8658-D2626604B317}"/>
              </a:ext>
            </a:extLst>
          </p:cNvPr>
          <p:cNvSpPr txBox="1">
            <a:spLocks/>
          </p:cNvSpPr>
          <p:nvPr/>
        </p:nvSpPr>
        <p:spPr>
          <a:xfrm>
            <a:off x="616804" y="4420962"/>
            <a:ext cx="448859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Основной шрифт (пример):</a:t>
            </a:r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B64B0495-FB1D-46B3-A7E8-714D6B4B8B6A}"/>
              </a:ext>
            </a:extLst>
          </p:cNvPr>
          <p:cNvSpPr txBox="1"/>
          <p:nvPr/>
        </p:nvSpPr>
        <p:spPr>
          <a:xfrm>
            <a:off x="616802" y="5312553"/>
            <a:ext cx="583479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 (один основной на каждом слайде, если есть)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46F45A91-6E49-4BE5-892A-8AE614F0462F}"/>
              </a:ext>
            </a:extLst>
          </p:cNvPr>
          <p:cNvSpPr txBox="1"/>
          <p:nvPr/>
        </p:nvSpPr>
        <p:spPr>
          <a:xfrm>
            <a:off x="6602957" y="5312553"/>
            <a:ext cx="99164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45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Arial Narrow</a:t>
            </a:r>
            <a:endParaRPr sz="1400" b="1" dirty="0">
              <a:solidFill>
                <a:srgbClr val="0B2D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01E661E0-B867-4EDB-A4B9-550F27344092}"/>
              </a:ext>
            </a:extLst>
          </p:cNvPr>
          <p:cNvSpPr txBox="1"/>
          <p:nvPr/>
        </p:nvSpPr>
        <p:spPr>
          <a:xfrm>
            <a:off x="616802" y="5635238"/>
            <a:ext cx="624119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45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11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spc="6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7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5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6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400" spc="3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 текст и мелкие заголовки/подзаголовки в количестве нескольких на одном слайде, помимо основного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117A4A34-3550-402D-BF86-A099969FED0D}"/>
              </a:ext>
            </a:extLst>
          </p:cNvPr>
          <p:cNvSpPr txBox="1"/>
          <p:nvPr/>
        </p:nvSpPr>
        <p:spPr>
          <a:xfrm>
            <a:off x="6876696" y="5635238"/>
            <a:ext cx="4026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endParaRPr sz="1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">
            <a:extLst>
              <a:ext uri="{FF2B5EF4-FFF2-40B4-BE49-F238E27FC236}">
                <a16:creationId xmlns:a16="http://schemas.microsoft.com/office/drawing/2014/main" id="{2AB1FA4E-4044-4F2B-9444-AACCCC807DFA}"/>
              </a:ext>
            </a:extLst>
          </p:cNvPr>
          <p:cNvSpPr txBox="1"/>
          <p:nvPr/>
        </p:nvSpPr>
        <p:spPr>
          <a:xfrm>
            <a:off x="616802" y="4989868"/>
            <a:ext cx="502199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заголовок презентации (на титульном слайде)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D06A78F7-1D52-4FE5-A3D1-BE4D7732DB89}"/>
              </a:ext>
            </a:extLst>
          </p:cNvPr>
          <p:cNvSpPr txBox="1"/>
          <p:nvPr/>
        </p:nvSpPr>
        <p:spPr>
          <a:xfrm>
            <a:off x="5825406" y="4989868"/>
            <a:ext cx="114371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45" dirty="0">
                <a:solidFill>
                  <a:srgbClr val="0B2D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Arial Black</a:t>
            </a:r>
            <a:endParaRPr sz="1400" dirty="0">
              <a:solidFill>
                <a:srgbClr val="0B2D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4">
            <a:extLst>
              <a:ext uri="{FF2B5EF4-FFF2-40B4-BE49-F238E27FC236}">
                <a16:creationId xmlns:a16="http://schemas.microsoft.com/office/drawing/2014/main" id="{A4B98A24-4DA6-4E83-A549-9C8604A7F787}"/>
              </a:ext>
            </a:extLst>
          </p:cNvPr>
          <p:cNvSpPr txBox="1"/>
          <p:nvPr/>
        </p:nvSpPr>
        <p:spPr>
          <a:xfrm>
            <a:off x="7687560" y="4989868"/>
            <a:ext cx="9897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45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Arial Narrow</a:t>
            </a:r>
            <a:endParaRPr sz="1400" b="1" dirty="0">
              <a:solidFill>
                <a:srgbClr val="0B2D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4">
            <a:extLst>
              <a:ext uri="{FF2B5EF4-FFF2-40B4-BE49-F238E27FC236}">
                <a16:creationId xmlns:a16="http://schemas.microsoft.com/office/drawing/2014/main" id="{AC85C668-D68C-43B3-BBDF-8F23E92A68DD}"/>
              </a:ext>
            </a:extLst>
          </p:cNvPr>
          <p:cNvSpPr txBox="1"/>
          <p:nvPr/>
        </p:nvSpPr>
        <p:spPr>
          <a:xfrm>
            <a:off x="7155731" y="4989868"/>
            <a:ext cx="34522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4">
            <a:extLst>
              <a:ext uri="{FF2B5EF4-FFF2-40B4-BE49-F238E27FC236}">
                <a16:creationId xmlns:a16="http://schemas.microsoft.com/office/drawing/2014/main" id="{459F9916-0732-4AE7-BE05-E68DC8165F19}"/>
              </a:ext>
            </a:extLst>
          </p:cNvPr>
          <p:cNvSpPr txBox="1"/>
          <p:nvPr/>
        </p:nvSpPr>
        <p:spPr>
          <a:xfrm>
            <a:off x="7500954" y="5635238"/>
            <a:ext cx="1254426" cy="228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до 18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EB65E36B-659A-411A-B9FB-678DCEB11246}"/>
              </a:ext>
            </a:extLst>
          </p:cNvPr>
          <p:cNvSpPr txBox="1"/>
          <p:nvPr/>
        </p:nvSpPr>
        <p:spPr>
          <a:xfrm>
            <a:off x="7810955" y="5312552"/>
            <a:ext cx="1254426" cy="228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26-28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4">
            <a:extLst>
              <a:ext uri="{FF2B5EF4-FFF2-40B4-BE49-F238E27FC236}">
                <a16:creationId xmlns:a16="http://schemas.microsoft.com/office/drawing/2014/main" id="{4CC8B0D0-1794-4AB0-9C46-EF0578CA3D02}"/>
              </a:ext>
            </a:extLst>
          </p:cNvPr>
          <p:cNvSpPr txBox="1"/>
          <p:nvPr/>
        </p:nvSpPr>
        <p:spPr>
          <a:xfrm>
            <a:off x="8863881" y="4977944"/>
            <a:ext cx="1254426" cy="228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от 30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FE1D6D2-8A73-D87A-C261-885025117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17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">
            <a:extLst>
              <a:ext uri="{FF2B5EF4-FFF2-40B4-BE49-F238E27FC236}">
                <a16:creationId xmlns:a16="http://schemas.microsoft.com/office/drawing/2014/main" id="{C603432E-CA15-497E-A822-03CE114E5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" b="57032"/>
          <a:stretch/>
        </p:blipFill>
        <p:spPr>
          <a:xfrm>
            <a:off x="0" y="0"/>
            <a:ext cx="12192000" cy="2486025"/>
          </a:xfrm>
          <a:prstGeom prst="rect">
            <a:avLst/>
          </a:prstGeom>
        </p:spPr>
      </p:pic>
      <p:grpSp>
        <p:nvGrpSpPr>
          <p:cNvPr id="6" name="rectangles">
            <a:extLst>
              <a:ext uri="{FF2B5EF4-FFF2-40B4-BE49-F238E27FC236}">
                <a16:creationId xmlns:a16="http://schemas.microsoft.com/office/drawing/2014/main" id="{E286CA28-12B3-4600-AFAD-AF68F289B0C5}"/>
              </a:ext>
            </a:extLst>
          </p:cNvPr>
          <p:cNvGrpSpPr/>
          <p:nvPr/>
        </p:nvGrpSpPr>
        <p:grpSpPr>
          <a:xfrm>
            <a:off x="0" y="2486025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85C41D7F-38A8-44C7-A44C-C5B1A72EF737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8548ADBE-E50C-4A89-BDC6-96FD1729294D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4D4ABB3D-C26F-4AEE-A912-A5BBCF45826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F422803C-D081-471A-8FBC-0922F6044822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logo">
            <a:extLst>
              <a:ext uri="{FF2B5EF4-FFF2-40B4-BE49-F238E27FC236}">
                <a16:creationId xmlns:a16="http://schemas.microsoft.com/office/drawing/2014/main" id="{2AE7906F-AE29-4662-8596-39407FA9C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6610" y="441901"/>
            <a:ext cx="1215390" cy="442402"/>
          </a:xfrm>
          <a:prstGeom prst="rect">
            <a:avLst/>
          </a:prstGeom>
        </p:spPr>
      </p:pic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FA5DA2B2-C837-4583-B242-6C77AFF82B7B}"/>
              </a:ext>
            </a:extLst>
          </p:cNvPr>
          <p:cNvGrpSpPr/>
          <p:nvPr/>
        </p:nvGrpSpPr>
        <p:grpSpPr>
          <a:xfrm>
            <a:off x="11280449" y="6242955"/>
            <a:ext cx="599562" cy="365125"/>
            <a:chOff x="11280449" y="6242955"/>
            <a:chExt cx="599562" cy="365125"/>
          </a:xfrm>
        </p:grpSpPr>
        <p:sp>
          <p:nvSpPr>
            <p:cNvPr id="13" name="page number">
              <a:extLst>
                <a:ext uri="{FF2B5EF4-FFF2-40B4-BE49-F238E27FC236}">
                  <a16:creationId xmlns:a16="http://schemas.microsoft.com/office/drawing/2014/main" id="{8A5DCED1-D207-4A65-848C-5A719205EC1E}"/>
                </a:ext>
              </a:extLst>
            </p:cNvPr>
            <p:cNvSpPr txBox="1">
              <a:spLocks/>
            </p:cNvSpPr>
            <p:nvPr/>
          </p:nvSpPr>
          <p:spPr>
            <a:xfrm>
              <a:off x="11280449" y="6242955"/>
              <a:ext cx="540075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rectangles">
              <a:extLst>
                <a:ext uri="{FF2B5EF4-FFF2-40B4-BE49-F238E27FC236}">
                  <a16:creationId xmlns:a16="http://schemas.microsoft.com/office/drawing/2014/main" id="{0056026D-1B63-4795-81F9-B1829D8AC35E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1079BDA7-AC52-43A5-B014-E47684D2BA14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AA49FBEC-B4CE-4E26-8A9B-2260CB811822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8470A84A-1D8A-49B2-A7E8-90CED99AD4EF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FBDDA4B8-B9D7-4283-B143-2AA3DDCD6D22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aphicFrame>
        <p:nvGraphicFramePr>
          <p:cNvPr id="22" name="Содержимое 4">
            <a:extLst>
              <a:ext uri="{FF2B5EF4-FFF2-40B4-BE49-F238E27FC236}">
                <a16:creationId xmlns:a16="http://schemas.microsoft.com/office/drawing/2014/main" id="{DB908A77-7AA7-40DB-813A-76A8D62C2C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986285"/>
              </p:ext>
            </p:extLst>
          </p:nvPr>
        </p:nvGraphicFramePr>
        <p:xfrm>
          <a:off x="1565429" y="3258584"/>
          <a:ext cx="8405224" cy="3744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Рисунок 1" descr="Изображение выглядит как на открытом воздухе, небо, дерево, строительство">
            <a:extLst>
              <a:ext uri="{FF2B5EF4-FFF2-40B4-BE49-F238E27FC236}">
                <a16:creationId xmlns:a16="http://schemas.microsoft.com/office/drawing/2014/main" id="{1CE5E7F0-4B70-92AE-E5E4-49138A9222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1" y="0"/>
            <a:ext cx="12192000" cy="32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70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3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3">
            <a:extLst>
              <a:ext uri="{FF2B5EF4-FFF2-40B4-BE49-F238E27FC236}">
                <a16:creationId xmlns:a16="http://schemas.microsoft.com/office/drawing/2014/main" id="{3876615C-2102-4C09-B706-AF99D0A83923}"/>
              </a:ext>
            </a:extLst>
          </p:cNvPr>
          <p:cNvSpPr txBox="1">
            <a:spLocks/>
          </p:cNvSpPr>
          <p:nvPr/>
        </p:nvSpPr>
        <p:spPr>
          <a:xfrm>
            <a:off x="2908702" y="370366"/>
            <a:ext cx="6667436" cy="1045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latin typeface="+mj-lt"/>
                <a:cs typeface="Times New Roman" panose="02020603050405020304" pitchFamily="18" charset="0"/>
              </a:rPr>
              <a:t>Новизна, актуальность работы</a:t>
            </a:r>
          </a:p>
        </p:txBody>
      </p:sp>
      <p:pic>
        <p:nvPicPr>
          <p:cNvPr id="3" name="Рисунок 2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D9C9108-D310-925D-EEB3-DF570C44F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1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4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553BBB44-C91B-4E2D-A53E-C0D26258986C}"/>
              </a:ext>
            </a:extLst>
          </p:cNvPr>
          <p:cNvSpPr txBox="1">
            <a:spLocks/>
          </p:cNvSpPr>
          <p:nvPr/>
        </p:nvSpPr>
        <p:spPr>
          <a:xfrm>
            <a:off x="2413817" y="370366"/>
            <a:ext cx="6696744" cy="1224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latin typeface="+mj-lt"/>
                <a:cs typeface="Times New Roman" panose="02020603050405020304" pitchFamily="18" charset="0"/>
              </a:rPr>
              <a:t>Цель исследования</a:t>
            </a:r>
          </a:p>
        </p:txBody>
      </p:sp>
      <p:pic>
        <p:nvPicPr>
          <p:cNvPr id="2" name="Рисунок 1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D714D4D-19A6-6FCF-BFD7-0FAC698D6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79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5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9F9469D3-C62D-489D-86B8-4B301F162FBF}"/>
              </a:ext>
            </a:extLst>
          </p:cNvPr>
          <p:cNvSpPr txBox="1">
            <a:spLocks/>
          </p:cNvSpPr>
          <p:nvPr/>
        </p:nvSpPr>
        <p:spPr>
          <a:xfrm>
            <a:off x="2802102" y="370366"/>
            <a:ext cx="6715313" cy="1152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latin typeface="+mj-lt"/>
                <a:cs typeface="Times New Roman" panose="02020603050405020304" pitchFamily="18" charset="0"/>
              </a:rPr>
              <a:t>Задачи исследования</a:t>
            </a:r>
          </a:p>
        </p:txBody>
      </p:sp>
      <p:pic>
        <p:nvPicPr>
          <p:cNvPr id="3" name="Рисунок 2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45B15CC-3C20-39FB-B985-4FE9FDFFD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71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2536326"/>
            <a:ext cx="6481695" cy="1803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69F5A">
                  <a:lumMod val="20000"/>
                  <a:lumOff val="8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33071" y="4076869"/>
            <a:ext cx="458165" cy="67611"/>
            <a:chOff x="11008409" y="6143528"/>
            <a:chExt cx="352370" cy="102724"/>
          </a:xfrm>
        </p:grpSpPr>
        <p:sp>
          <p:nvSpPr>
            <p:cNvPr id="33" name="Rectangle 32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50" name="Text Placeholder 4"/>
          <p:cNvSpPr txBox="1">
            <a:spLocks/>
          </p:cNvSpPr>
          <p:nvPr/>
        </p:nvSpPr>
        <p:spPr>
          <a:xfrm>
            <a:off x="629307" y="2974977"/>
            <a:ext cx="4257018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Практическая часть ВКР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(</a:t>
            </a:r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диаграммы, графики, рисунки, таблицы, схемы</a:t>
            </a:r>
            <a:r>
              <a:rPr lang="ru-RU" sz="18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prstClr val="white"/>
                </a:solidFill>
                <a:latin typeface="Arial Narrow" panose="020B0606020202030204" pitchFamily="34" charset="0"/>
                <a:ea typeface="Roboto" panose="02000000000000000000" pitchFamily="2" charset="0"/>
              </a:rPr>
              <a:t>2 глава (название)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Roboto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99013" y="4062224"/>
            <a:ext cx="2610276" cy="289415"/>
            <a:chOff x="6599012" y="4062219"/>
            <a:chExt cx="2610276" cy="289414"/>
          </a:xfrm>
        </p:grpSpPr>
        <p:sp>
          <p:nvSpPr>
            <p:cNvPr id="68" name="Rectangle 67"/>
            <p:cNvSpPr/>
            <p:nvPr/>
          </p:nvSpPr>
          <p:spPr>
            <a:xfrm>
              <a:off x="6599013" y="4076869"/>
              <a:ext cx="2610275" cy="2747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99012" y="4062219"/>
              <a:ext cx="1659467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Portofolio 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99013" y="6581009"/>
            <a:ext cx="2610276" cy="276999"/>
            <a:chOff x="6599012" y="6581001"/>
            <a:chExt cx="2610276" cy="276998"/>
          </a:xfrm>
        </p:grpSpPr>
        <p:sp>
          <p:nvSpPr>
            <p:cNvPr id="70" name="Rectangle 69"/>
            <p:cNvSpPr/>
            <p:nvPr/>
          </p:nvSpPr>
          <p:spPr>
            <a:xfrm>
              <a:off x="6599013" y="6583235"/>
              <a:ext cx="2610275" cy="2747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99012" y="6581001"/>
              <a:ext cx="1659467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Portofolio 4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733071" y="4738138"/>
            <a:ext cx="5715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00E28CA-F455-4BCC-8D7D-C5F0AF3330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4931" b="4931"/>
          <a:stretch>
            <a:fillRect/>
          </a:stretch>
        </p:blipFill>
        <p:spPr>
          <a:xfrm>
            <a:off x="6599014" y="518065"/>
            <a:ext cx="2610275" cy="1803731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05C737-3397-4EAA-88A7-DC58BEAB1D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8380" r="18380"/>
          <a:stretch>
            <a:fillRect/>
          </a:stretch>
        </p:blipFill>
        <p:spPr/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B34F71-EFA9-4A8D-A114-A20974850E98}"/>
              </a:ext>
            </a:extLst>
          </p:cNvPr>
          <p:cNvSpPr/>
          <p:nvPr/>
        </p:nvSpPr>
        <p:spPr>
          <a:xfrm>
            <a:off x="111095" y="6050422"/>
            <a:ext cx="822243" cy="717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0ADF698-7453-B03A-EEB0-6D9DE790D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а открытом воздухе, облако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47FD2B0E-8B98-E938-2339-A821F2D07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09" y="1507946"/>
            <a:ext cx="2560591" cy="384210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на открытом воздухе, небо, строительство, Недвижимое имущество&#10;&#10;Автоматически созданное описание">
            <a:extLst>
              <a:ext uri="{FF2B5EF4-FFF2-40B4-BE49-F238E27FC236}">
                <a16:creationId xmlns:a16="http://schemas.microsoft.com/office/drawing/2014/main" id="{49190361-A850-01D8-3590-7E273B3EF7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6929"/>
          <a:stretch/>
        </p:blipFill>
        <p:spPr>
          <a:xfrm>
            <a:off x="6598806" y="2424894"/>
            <a:ext cx="2610691" cy="19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6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7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25070F0C-24DD-4649-8326-1167E8F35778}"/>
              </a:ext>
            </a:extLst>
          </p:cNvPr>
          <p:cNvSpPr txBox="1">
            <a:spLocks/>
          </p:cNvSpPr>
          <p:nvPr/>
        </p:nvSpPr>
        <p:spPr>
          <a:xfrm>
            <a:off x="1355843" y="474122"/>
            <a:ext cx="2808312" cy="1343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участников российского рынка факторинга за 1 квартал 2021г, %</a:t>
            </a:r>
          </a:p>
        </p:txBody>
      </p: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id="{E499CC02-CD65-4CE5-809E-D81A7977EA38}"/>
              </a:ext>
            </a:extLst>
          </p:cNvPr>
          <p:cNvSpPr txBox="1">
            <a:spLocks/>
          </p:cNvSpPr>
          <p:nvPr/>
        </p:nvSpPr>
        <p:spPr>
          <a:xfrm>
            <a:off x="5847778" y="474122"/>
            <a:ext cx="3109566" cy="1415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участников рынка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факторинстнига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РФ 2022г., %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3E539B0A-D200-460A-AB26-F87A3CF658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9438536"/>
              </p:ext>
            </p:extLst>
          </p:nvPr>
        </p:nvGraphicFramePr>
        <p:xfrm>
          <a:off x="713945" y="2116829"/>
          <a:ext cx="3714039" cy="4342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52CEB473-E91F-4AE8-AFB1-833258B33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332721"/>
              </p:ext>
            </p:extLst>
          </p:nvPr>
        </p:nvGraphicFramePr>
        <p:xfrm>
          <a:off x="5289243" y="2364825"/>
          <a:ext cx="3816424" cy="3691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3E238AE-3963-535D-827E-1B61D48DC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40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8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D3C8F831-9FC8-4607-9E51-208F7DE31E31}"/>
              </a:ext>
            </a:extLst>
          </p:cNvPr>
          <p:cNvSpPr txBox="1">
            <a:spLocks/>
          </p:cNvSpPr>
          <p:nvPr/>
        </p:nvSpPr>
        <p:spPr>
          <a:xfrm>
            <a:off x="2668743" y="370366"/>
            <a:ext cx="5827032" cy="117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количества поставщиков и дебиторов ООО «ВТБ Факторинг»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1D1289F6-258F-4C2E-ACD2-F1403BC04F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082188"/>
              </p:ext>
            </p:extLst>
          </p:nvPr>
        </p:nvGraphicFramePr>
        <p:xfrm>
          <a:off x="2214062" y="1761430"/>
          <a:ext cx="6736395" cy="4896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652185F-1ADB-3B9A-9CC3-92ACE55BD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6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152903" y="6242955"/>
            <a:ext cx="727108" cy="365125"/>
            <a:chOff x="11152903" y="6242955"/>
            <a:chExt cx="72710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152903" y="6242955"/>
              <a:ext cx="66762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9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1605F4F0-FAF0-4FE2-BD42-4D4FC55E95BE}"/>
              </a:ext>
            </a:extLst>
          </p:cNvPr>
          <p:cNvSpPr txBox="1">
            <a:spLocks/>
          </p:cNvSpPr>
          <p:nvPr/>
        </p:nvSpPr>
        <p:spPr>
          <a:xfrm>
            <a:off x="2326240" y="370366"/>
            <a:ext cx="6359963" cy="1271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факторинговых операций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8718777C-902E-4B29-948F-C1EEFA654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7612559"/>
              </p:ext>
            </p:extLst>
          </p:nvPr>
        </p:nvGraphicFramePr>
        <p:xfrm>
          <a:off x="1882041" y="2071731"/>
          <a:ext cx="6840761" cy="4415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579C06C-5345-D72D-8291-EE6987FEF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64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рэу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0B2D50"/>
      </a:accent1>
      <a:accent2>
        <a:srgbClr val="AB1F03"/>
      </a:accent2>
      <a:accent3>
        <a:srgbClr val="C69F5A"/>
      </a:accent3>
      <a:accent4>
        <a:srgbClr val="1864B0"/>
      </a:accent4>
      <a:accent5>
        <a:srgbClr val="86BAEE"/>
      </a:accent5>
      <a:accent6>
        <a:srgbClr val="2A86E2"/>
      </a:accent6>
      <a:hlink>
        <a:srgbClr val="0563C1"/>
      </a:hlink>
      <a:folHlink>
        <a:srgbClr val="954F72"/>
      </a:folHlink>
    </a:clrScheme>
    <a:fontScheme name="рэу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3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C69F5A"/>
      </a:accent1>
      <a:accent2>
        <a:srgbClr val="AB1F03"/>
      </a:accent2>
      <a:accent3>
        <a:srgbClr val="86BAEE"/>
      </a:accent3>
      <a:accent4>
        <a:srgbClr val="0B2D50"/>
      </a:accent4>
      <a:accent5>
        <a:srgbClr val="1864B0"/>
      </a:accent5>
      <a:accent6>
        <a:srgbClr val="2A86E2"/>
      </a:accent6>
      <a:hlink>
        <a:srgbClr val="AB1F03"/>
      </a:hlink>
      <a:folHlink>
        <a:srgbClr val="C69F5A"/>
      </a:folHlink>
    </a:clrScheme>
    <a:fontScheme name="Custom 1">
      <a:majorFont>
        <a:latin typeface="Playfair Displ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392</Words>
  <Application>Microsoft Office PowerPoint</Application>
  <PresentationFormat>Широкоэкранный</PresentationFormat>
  <Paragraphs>142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Arial Black</vt:lpstr>
      <vt:lpstr>Arial MT</vt:lpstr>
      <vt:lpstr>Arial Narrow</vt:lpstr>
      <vt:lpstr>Calibri</vt:lpstr>
      <vt:lpstr>Open Sans</vt:lpstr>
      <vt:lpstr>Playfair Display</vt:lpstr>
      <vt:lpstr>Playfair Display Black</vt:lpstr>
      <vt:lpstr>Times New Roman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Бахметьева Татьяна Александровна</dc:creator>
  <cp:lastModifiedBy>Мария Монастырская</cp:lastModifiedBy>
  <cp:revision>53</cp:revision>
  <dcterms:created xsi:type="dcterms:W3CDTF">2022-12-06T06:31:10Z</dcterms:created>
  <dcterms:modified xsi:type="dcterms:W3CDTF">2024-01-28T22:36:58Z</dcterms:modified>
</cp:coreProperties>
</file>